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5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</a:t>
          </a:r>
          <a:r>
            <a:rPr lang="en-US" baseline="0" dirty="0"/>
            <a:t> code in which allows the bot to operate, and how those codes function.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ability for the code to be always running.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commands which allows the user to do specific actions.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</a:t>
          </a:r>
          <a:r>
            <a:rPr lang="en-US" sz="1600" kern="1200" baseline="0" dirty="0"/>
            <a:t> code in which allows the bot to operate, and how those codes function.</a:t>
          </a:r>
          <a:endParaRPr lang="en-US" sz="16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ability for the code to be always running.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commands which allows the user to do specific actions.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Discord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Luis A. Ruiz and Jose Luis Castellanos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Discord Bot subjects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039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91B8-3CA9-45C6-A327-8A8A1240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2F51-8823-4434-9331-BCA2F01E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97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{35BC7A8F-1655-436A-AC80-A49447F797D9}tf22378848_win32</Template>
  <TotalTime>10</TotalTime>
  <Words>51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Discord Bot</vt:lpstr>
      <vt:lpstr>Discord Bot subjects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luis ruiz</dc:creator>
  <cp:lastModifiedBy>luis ruiz</cp:lastModifiedBy>
  <cp:revision>2</cp:revision>
  <dcterms:created xsi:type="dcterms:W3CDTF">2020-11-22T21:02:57Z</dcterms:created>
  <dcterms:modified xsi:type="dcterms:W3CDTF">2020-11-22T21:13:38Z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