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73" r:id="rId3"/>
    <p:sldId id="270" r:id="rId4"/>
    <p:sldId id="272" r:id="rId5"/>
    <p:sldId id="257" r:id="rId6"/>
    <p:sldId id="256" r:id="rId7"/>
    <p:sldId id="265" r:id="rId8"/>
    <p:sldId id="269" r:id="rId9"/>
    <p:sldId id="259" r:id="rId10"/>
    <p:sldId id="260" r:id="rId11"/>
    <p:sldId id="266" r:id="rId12"/>
    <p:sldId id="267" r:id="rId13"/>
    <p:sldId id="258" r:id="rId14"/>
    <p:sldId id="26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610CB-EA2C-4976-A121-8068EF74118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0C9AC133-5F73-4869-8A29-99CB763E208D}">
      <dgm:prSet phldrT="[Texte]"/>
      <dgm:spPr/>
      <dgm:t>
        <a:bodyPr/>
        <a:lstStyle/>
        <a:p>
          <a:r>
            <a:rPr lang="fr-FR" dirty="0"/>
            <a:t>Fiche renseignement </a:t>
          </a:r>
        </a:p>
      </dgm:t>
    </dgm:pt>
    <dgm:pt modelId="{6579FC92-1AEB-44C0-83C3-045E53C8B9EE}" type="parTrans" cxnId="{68B427D1-CB48-4449-A7DD-692E79683757}">
      <dgm:prSet/>
      <dgm:spPr/>
      <dgm:t>
        <a:bodyPr/>
        <a:lstStyle/>
        <a:p>
          <a:endParaRPr lang="fr-FR"/>
        </a:p>
      </dgm:t>
    </dgm:pt>
    <dgm:pt modelId="{DBEFE729-B34E-42F9-AC5B-9E8BB6D96F1E}" type="sibTrans" cxnId="{68B427D1-CB48-4449-A7DD-692E79683757}">
      <dgm:prSet/>
      <dgm:spPr/>
      <dgm:t>
        <a:bodyPr/>
        <a:lstStyle/>
        <a:p>
          <a:endParaRPr lang="fr-FR"/>
        </a:p>
      </dgm:t>
    </dgm:pt>
    <dgm:pt modelId="{25510404-0341-44A8-BC47-BA0E52CACA41}">
      <dgm:prSet phldrT="[Texte]"/>
      <dgm:spPr/>
      <dgm:t>
        <a:bodyPr/>
        <a:lstStyle/>
        <a:p>
          <a:r>
            <a:rPr lang="fr-FR" dirty="0"/>
            <a:t>Proposition Perso</a:t>
          </a:r>
        </a:p>
      </dgm:t>
    </dgm:pt>
    <dgm:pt modelId="{6B5B155D-060F-49AD-8FDA-4F160A7B42FD}" type="parTrans" cxnId="{8E14CD28-92A7-48BF-80E7-3EFBB7CFCF44}">
      <dgm:prSet/>
      <dgm:spPr/>
      <dgm:t>
        <a:bodyPr/>
        <a:lstStyle/>
        <a:p>
          <a:endParaRPr lang="fr-FR"/>
        </a:p>
      </dgm:t>
    </dgm:pt>
    <dgm:pt modelId="{C47519FE-86A9-4A4F-A8C8-D2FAAD728481}" type="sibTrans" cxnId="{8E14CD28-92A7-48BF-80E7-3EFBB7CFCF44}">
      <dgm:prSet/>
      <dgm:spPr/>
      <dgm:t>
        <a:bodyPr/>
        <a:lstStyle/>
        <a:p>
          <a:endParaRPr lang="fr-FR"/>
        </a:p>
      </dgm:t>
    </dgm:pt>
    <dgm:pt modelId="{4F7ED757-3DAD-4AF8-8B50-E333A9E6288B}">
      <dgm:prSet phldrT="[Texte]"/>
      <dgm:spPr/>
      <dgm:t>
        <a:bodyPr/>
        <a:lstStyle/>
        <a:p>
          <a:r>
            <a:rPr lang="fr-FR" dirty="0"/>
            <a:t>Catégorie</a:t>
          </a:r>
        </a:p>
        <a:p>
          <a:r>
            <a:rPr lang="fr-FR" dirty="0"/>
            <a:t>D’activité </a:t>
          </a:r>
        </a:p>
      </dgm:t>
    </dgm:pt>
    <dgm:pt modelId="{4F8DE1E4-6285-4135-A85C-778FE591583C}" type="parTrans" cxnId="{010E5A8B-574E-4F43-8FD2-DCF4CFD65C08}">
      <dgm:prSet/>
      <dgm:spPr/>
      <dgm:t>
        <a:bodyPr/>
        <a:lstStyle/>
        <a:p>
          <a:endParaRPr lang="fr-FR"/>
        </a:p>
      </dgm:t>
    </dgm:pt>
    <dgm:pt modelId="{B2E81771-2D55-4BE9-BB79-F4565B35871D}" type="sibTrans" cxnId="{010E5A8B-574E-4F43-8FD2-DCF4CFD65C08}">
      <dgm:prSet/>
      <dgm:spPr/>
      <dgm:t>
        <a:bodyPr/>
        <a:lstStyle/>
        <a:p>
          <a:endParaRPr lang="fr-FR"/>
        </a:p>
      </dgm:t>
    </dgm:pt>
    <dgm:pt modelId="{BA6F5E76-17C8-4370-85AD-5A371D24D547}">
      <dgm:prSet/>
      <dgm:spPr/>
      <dgm:t>
        <a:bodyPr/>
        <a:lstStyle/>
        <a:p>
          <a:r>
            <a:rPr lang="fr-FR" dirty="0"/>
            <a:t>Page </a:t>
          </a:r>
          <a:r>
            <a:rPr lang="fr-FR" dirty="0" smtClean="0"/>
            <a:t>principale</a:t>
          </a:r>
          <a:endParaRPr lang="fr-FR" dirty="0"/>
        </a:p>
      </dgm:t>
    </dgm:pt>
    <dgm:pt modelId="{15BBB05C-118B-4AFB-84E9-9A106C277AC3}" type="parTrans" cxnId="{1CDA07C1-76B5-4D9B-A772-7FE8C6B5CF42}">
      <dgm:prSet/>
      <dgm:spPr/>
      <dgm:t>
        <a:bodyPr/>
        <a:lstStyle/>
        <a:p>
          <a:endParaRPr lang="fr-FR"/>
        </a:p>
      </dgm:t>
    </dgm:pt>
    <dgm:pt modelId="{C75CA211-7A73-4EE5-8051-D0792FE3422F}" type="sibTrans" cxnId="{1CDA07C1-76B5-4D9B-A772-7FE8C6B5CF42}">
      <dgm:prSet/>
      <dgm:spPr/>
      <dgm:t>
        <a:bodyPr/>
        <a:lstStyle/>
        <a:p>
          <a:endParaRPr lang="fr-FR"/>
        </a:p>
      </dgm:t>
    </dgm:pt>
    <dgm:pt modelId="{A4EDC359-C307-4FF1-AEA7-1B47F7C83F76}">
      <dgm:prSet/>
      <dgm:spPr/>
      <dgm:t>
        <a:bodyPr/>
        <a:lstStyle/>
        <a:p>
          <a:r>
            <a:rPr lang="fr-FR" dirty="0"/>
            <a:t>Accueil &amp; Inscription</a:t>
          </a:r>
        </a:p>
      </dgm:t>
    </dgm:pt>
    <dgm:pt modelId="{055E7793-14FF-4FD5-B9ED-735E80EBF8FF}" type="parTrans" cxnId="{396D6BDA-EF77-412C-BA8F-5F7B916663AF}">
      <dgm:prSet/>
      <dgm:spPr/>
      <dgm:t>
        <a:bodyPr/>
        <a:lstStyle/>
        <a:p>
          <a:endParaRPr lang="fr-FR"/>
        </a:p>
      </dgm:t>
    </dgm:pt>
    <dgm:pt modelId="{3F7781F6-78EB-407A-9A72-0F62D83B1312}" type="sibTrans" cxnId="{396D6BDA-EF77-412C-BA8F-5F7B916663AF}">
      <dgm:prSet/>
      <dgm:spPr/>
      <dgm:t>
        <a:bodyPr/>
        <a:lstStyle/>
        <a:p>
          <a:endParaRPr lang="fr-FR"/>
        </a:p>
      </dgm:t>
    </dgm:pt>
    <dgm:pt modelId="{AD9A7916-0BDE-47FD-91AF-E790CE8075ED}">
      <dgm:prSet phldrT="[Texte]"/>
      <dgm:spPr/>
      <dgm:t>
        <a:bodyPr/>
        <a:lstStyle/>
        <a:p>
          <a:r>
            <a:rPr lang="fr-FR" dirty="0" smtClean="0"/>
            <a:t>Proposée </a:t>
          </a:r>
          <a:r>
            <a:rPr lang="fr-FR" dirty="0"/>
            <a:t>par le site</a:t>
          </a:r>
        </a:p>
      </dgm:t>
    </dgm:pt>
    <dgm:pt modelId="{7F82D26C-1A29-4BB4-85CF-9BA27AB69224}" type="sibTrans" cxnId="{07768D1D-6FD6-4404-AF27-C1BFC28246CA}">
      <dgm:prSet/>
      <dgm:spPr/>
      <dgm:t>
        <a:bodyPr/>
        <a:lstStyle/>
        <a:p>
          <a:endParaRPr lang="fr-FR"/>
        </a:p>
      </dgm:t>
    </dgm:pt>
    <dgm:pt modelId="{C97574B5-9FBC-4898-8933-19986FB81A5F}" type="parTrans" cxnId="{07768D1D-6FD6-4404-AF27-C1BFC28246CA}">
      <dgm:prSet/>
      <dgm:spPr/>
      <dgm:t>
        <a:bodyPr/>
        <a:lstStyle/>
        <a:p>
          <a:endParaRPr lang="fr-FR"/>
        </a:p>
      </dgm:t>
    </dgm:pt>
    <dgm:pt modelId="{8C6F422A-1176-4F79-B73E-751BE41E614A}">
      <dgm:prSet/>
      <dgm:spPr/>
      <dgm:t>
        <a:bodyPr/>
        <a:lstStyle/>
        <a:p>
          <a:r>
            <a:rPr lang="fr-FR" dirty="0" smtClean="0"/>
            <a:t>Sélection </a:t>
          </a:r>
          <a:r>
            <a:rPr lang="fr-FR" dirty="0"/>
            <a:t>partenaire </a:t>
          </a:r>
        </a:p>
      </dgm:t>
    </dgm:pt>
    <dgm:pt modelId="{8AE8C5D5-266C-485C-8B2D-32D0EFD921E8}" type="parTrans" cxnId="{353BC9C9-9376-403D-8BE0-76097FCFE759}">
      <dgm:prSet/>
      <dgm:spPr/>
      <dgm:t>
        <a:bodyPr/>
        <a:lstStyle/>
        <a:p>
          <a:endParaRPr lang="fr-FR"/>
        </a:p>
      </dgm:t>
    </dgm:pt>
    <dgm:pt modelId="{C011F1C7-FEBB-4FBA-B148-63617B7D23BB}" type="sibTrans" cxnId="{353BC9C9-9376-403D-8BE0-76097FCFE759}">
      <dgm:prSet/>
      <dgm:spPr/>
      <dgm:t>
        <a:bodyPr/>
        <a:lstStyle/>
        <a:p>
          <a:endParaRPr lang="fr-FR"/>
        </a:p>
      </dgm:t>
    </dgm:pt>
    <dgm:pt modelId="{9AC880DC-D8CE-43FE-B7EE-3CFB2F076F3B}">
      <dgm:prSet phldrT="[Texte]"/>
      <dgm:spPr/>
      <dgm:t>
        <a:bodyPr/>
        <a:lstStyle/>
        <a:p>
          <a:r>
            <a:rPr lang="fr-FR" dirty="0"/>
            <a:t>Positionnement</a:t>
          </a:r>
        </a:p>
      </dgm:t>
    </dgm:pt>
    <dgm:pt modelId="{204217CD-25D9-4F1D-8369-3097C67C255D}" type="parTrans" cxnId="{98887385-31A4-478F-933A-FC0282AD533E}">
      <dgm:prSet/>
      <dgm:spPr/>
      <dgm:t>
        <a:bodyPr/>
        <a:lstStyle/>
        <a:p>
          <a:endParaRPr lang="fr-FR"/>
        </a:p>
      </dgm:t>
    </dgm:pt>
    <dgm:pt modelId="{42471271-B549-4755-BE12-E4BF27ADF462}" type="sibTrans" cxnId="{98887385-31A4-478F-933A-FC0282AD533E}">
      <dgm:prSet/>
      <dgm:spPr/>
      <dgm:t>
        <a:bodyPr/>
        <a:lstStyle/>
        <a:p>
          <a:endParaRPr lang="fr-FR"/>
        </a:p>
      </dgm:t>
    </dgm:pt>
    <dgm:pt modelId="{F1C72A56-B4E5-4A1C-9F56-CB1E8245F274}">
      <dgm:prSet/>
      <dgm:spPr/>
      <dgm:t>
        <a:bodyPr/>
        <a:lstStyle/>
        <a:p>
          <a:r>
            <a:rPr lang="fr-FR" dirty="0"/>
            <a:t>Partenaire aléatoire</a:t>
          </a:r>
        </a:p>
      </dgm:t>
    </dgm:pt>
    <dgm:pt modelId="{4BE062C9-08BC-41EB-BC91-D28F2B26D1E8}" type="parTrans" cxnId="{6193B37A-DF11-4AF1-BC61-9602F1DA2659}">
      <dgm:prSet/>
      <dgm:spPr/>
      <dgm:t>
        <a:bodyPr/>
        <a:lstStyle/>
        <a:p>
          <a:endParaRPr lang="fr-FR"/>
        </a:p>
      </dgm:t>
    </dgm:pt>
    <dgm:pt modelId="{1434AFE3-3878-46E4-82B5-E498D00DA2CB}" type="sibTrans" cxnId="{6193B37A-DF11-4AF1-BC61-9602F1DA2659}">
      <dgm:prSet/>
      <dgm:spPr/>
      <dgm:t>
        <a:bodyPr/>
        <a:lstStyle/>
        <a:p>
          <a:endParaRPr lang="fr-FR"/>
        </a:p>
      </dgm:t>
    </dgm:pt>
    <dgm:pt modelId="{5FF6982C-68C5-4DBE-B36F-E4B7C0453DC2}" type="pres">
      <dgm:prSet presAssocID="{929610CB-EA2C-4976-A121-8068EF7411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EA8661B-7D38-45D3-B07F-5D2055CA4E8C}" type="pres">
      <dgm:prSet presAssocID="{929610CB-EA2C-4976-A121-8068EF74118F}" presName="hierFlow" presStyleCnt="0"/>
      <dgm:spPr/>
    </dgm:pt>
    <dgm:pt modelId="{E83263BD-F2E8-4BE3-8A23-D5753A767093}" type="pres">
      <dgm:prSet presAssocID="{929610CB-EA2C-4976-A121-8068EF74118F}" presName="firstBuf" presStyleCnt="0"/>
      <dgm:spPr/>
    </dgm:pt>
    <dgm:pt modelId="{808AC506-2DCC-403B-93D0-C63A1DA0EDA3}" type="pres">
      <dgm:prSet presAssocID="{929610CB-EA2C-4976-A121-8068EF7411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5351B57-68DA-4E9E-A3C2-EC8D16DAF382}" type="pres">
      <dgm:prSet presAssocID="{BA6F5E76-17C8-4370-85AD-5A371D24D547}" presName="Name14" presStyleCnt="0"/>
      <dgm:spPr/>
    </dgm:pt>
    <dgm:pt modelId="{3714E9B0-61E9-45DB-AA97-A9DF3ADCE5FB}" type="pres">
      <dgm:prSet presAssocID="{BA6F5E76-17C8-4370-85AD-5A371D24D54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98CCCA7-4781-4903-BBD4-9E5307BDC6A1}" type="pres">
      <dgm:prSet presAssocID="{BA6F5E76-17C8-4370-85AD-5A371D24D547}" presName="hierChild2" presStyleCnt="0"/>
      <dgm:spPr/>
    </dgm:pt>
    <dgm:pt modelId="{F8E100EF-65FF-4A19-901B-FAAA43CB8E02}" type="pres">
      <dgm:prSet presAssocID="{6579FC92-1AEB-44C0-83C3-045E53C8B9EE}" presName="Name19" presStyleLbl="parChTrans1D2" presStyleIdx="0" presStyleCnt="1"/>
      <dgm:spPr/>
      <dgm:t>
        <a:bodyPr/>
        <a:lstStyle/>
        <a:p>
          <a:endParaRPr lang="fr-FR"/>
        </a:p>
      </dgm:t>
    </dgm:pt>
    <dgm:pt modelId="{A47256E5-11C5-4F9B-9F14-1B2A78A01F0A}" type="pres">
      <dgm:prSet presAssocID="{0C9AC133-5F73-4869-8A29-99CB763E208D}" presName="Name21" presStyleCnt="0"/>
      <dgm:spPr/>
    </dgm:pt>
    <dgm:pt modelId="{BB051E74-3815-4A61-8C40-A5B3A8A8961C}" type="pres">
      <dgm:prSet presAssocID="{0C9AC133-5F73-4869-8A29-99CB763E208D}" presName="level2Shape" presStyleLbl="node2" presStyleIdx="0" presStyleCnt="1"/>
      <dgm:spPr/>
      <dgm:t>
        <a:bodyPr/>
        <a:lstStyle/>
        <a:p>
          <a:endParaRPr lang="fr-FR"/>
        </a:p>
      </dgm:t>
    </dgm:pt>
    <dgm:pt modelId="{F51FBB76-EF90-4CF1-9C05-DDD25461B638}" type="pres">
      <dgm:prSet presAssocID="{0C9AC133-5F73-4869-8A29-99CB763E208D}" presName="hierChild3" presStyleCnt="0"/>
      <dgm:spPr/>
    </dgm:pt>
    <dgm:pt modelId="{1975E4BB-7F18-4423-BE8F-F18975FA177E}" type="pres">
      <dgm:prSet presAssocID="{C97574B5-9FBC-4898-8933-19986FB81A5F}" presName="Name19" presStyleLbl="parChTrans1D3" presStyleIdx="0" presStyleCnt="2"/>
      <dgm:spPr/>
      <dgm:t>
        <a:bodyPr/>
        <a:lstStyle/>
        <a:p>
          <a:endParaRPr lang="fr-FR"/>
        </a:p>
      </dgm:t>
    </dgm:pt>
    <dgm:pt modelId="{015413A1-80CD-4FF4-ADC5-0A7C07A5AFE2}" type="pres">
      <dgm:prSet presAssocID="{AD9A7916-0BDE-47FD-91AF-E790CE8075ED}" presName="Name21" presStyleCnt="0"/>
      <dgm:spPr/>
    </dgm:pt>
    <dgm:pt modelId="{936B2B6A-EF08-416D-AAB4-352959559C3F}" type="pres">
      <dgm:prSet presAssocID="{AD9A7916-0BDE-47FD-91AF-E790CE8075ED}" presName="level2Shape" presStyleLbl="node3" presStyleIdx="0" presStyleCnt="2"/>
      <dgm:spPr/>
      <dgm:t>
        <a:bodyPr/>
        <a:lstStyle/>
        <a:p>
          <a:endParaRPr lang="fr-FR"/>
        </a:p>
      </dgm:t>
    </dgm:pt>
    <dgm:pt modelId="{458C7F03-1726-4AB6-8EFC-C7824F337B75}" type="pres">
      <dgm:prSet presAssocID="{AD9A7916-0BDE-47FD-91AF-E790CE8075ED}" presName="hierChild3" presStyleCnt="0"/>
      <dgm:spPr/>
    </dgm:pt>
    <dgm:pt modelId="{3D6BA0B6-D6C6-4494-B494-355A6E21F833}" type="pres">
      <dgm:prSet presAssocID="{4BE062C9-08BC-41EB-BC91-D28F2B26D1E8}" presName="Name19" presStyleLbl="parChTrans1D4" presStyleIdx="0" presStyleCnt="2"/>
      <dgm:spPr/>
      <dgm:t>
        <a:bodyPr/>
        <a:lstStyle/>
        <a:p>
          <a:endParaRPr lang="fr-FR"/>
        </a:p>
      </dgm:t>
    </dgm:pt>
    <dgm:pt modelId="{82D8164A-8B46-4829-B138-A85B7EA309EF}" type="pres">
      <dgm:prSet presAssocID="{F1C72A56-B4E5-4A1C-9F56-CB1E8245F274}" presName="Name21" presStyleCnt="0"/>
      <dgm:spPr/>
    </dgm:pt>
    <dgm:pt modelId="{59317C4E-1F73-47EB-8EB9-620CC72DA290}" type="pres">
      <dgm:prSet presAssocID="{F1C72A56-B4E5-4A1C-9F56-CB1E8245F274}" presName="level2Shape" presStyleLbl="node4" presStyleIdx="0" presStyleCnt="2"/>
      <dgm:spPr/>
      <dgm:t>
        <a:bodyPr/>
        <a:lstStyle/>
        <a:p>
          <a:endParaRPr lang="fr-FR"/>
        </a:p>
      </dgm:t>
    </dgm:pt>
    <dgm:pt modelId="{115A7275-34F8-4354-9E82-4596ACE06436}" type="pres">
      <dgm:prSet presAssocID="{F1C72A56-B4E5-4A1C-9F56-CB1E8245F274}" presName="hierChild3" presStyleCnt="0"/>
      <dgm:spPr/>
    </dgm:pt>
    <dgm:pt modelId="{D063D42F-9B7D-4B94-B9E9-59AD7B3EB50D}" type="pres">
      <dgm:prSet presAssocID="{6B5B155D-060F-49AD-8FDA-4F160A7B42FD}" presName="Name19" presStyleLbl="parChTrans1D3" presStyleIdx="1" presStyleCnt="2"/>
      <dgm:spPr/>
      <dgm:t>
        <a:bodyPr/>
        <a:lstStyle/>
        <a:p>
          <a:endParaRPr lang="fr-FR"/>
        </a:p>
      </dgm:t>
    </dgm:pt>
    <dgm:pt modelId="{F7487CA4-3A30-4ADF-A913-C84B078D2FC2}" type="pres">
      <dgm:prSet presAssocID="{25510404-0341-44A8-BC47-BA0E52CACA41}" presName="Name21" presStyleCnt="0"/>
      <dgm:spPr/>
    </dgm:pt>
    <dgm:pt modelId="{6E774E9B-8E76-4DE0-8E70-03CBA2ABAC86}" type="pres">
      <dgm:prSet presAssocID="{25510404-0341-44A8-BC47-BA0E52CACA41}" presName="level2Shape" presStyleLbl="node3" presStyleIdx="1" presStyleCnt="2"/>
      <dgm:spPr/>
      <dgm:t>
        <a:bodyPr/>
        <a:lstStyle/>
        <a:p>
          <a:endParaRPr lang="fr-FR"/>
        </a:p>
      </dgm:t>
    </dgm:pt>
    <dgm:pt modelId="{D96E3C63-0D2B-4ED5-A01C-A86EDA4CB108}" type="pres">
      <dgm:prSet presAssocID="{25510404-0341-44A8-BC47-BA0E52CACA41}" presName="hierChild3" presStyleCnt="0"/>
      <dgm:spPr/>
    </dgm:pt>
    <dgm:pt modelId="{E8DE7216-8BDE-4D87-9F92-B39C8CDF748C}" type="pres">
      <dgm:prSet presAssocID="{8AE8C5D5-266C-485C-8B2D-32D0EFD921E8}" presName="Name19" presStyleLbl="parChTrans1D4" presStyleIdx="1" presStyleCnt="2"/>
      <dgm:spPr/>
      <dgm:t>
        <a:bodyPr/>
        <a:lstStyle/>
        <a:p>
          <a:endParaRPr lang="fr-FR"/>
        </a:p>
      </dgm:t>
    </dgm:pt>
    <dgm:pt modelId="{AAB1C670-0709-40E2-9074-0505E840F2C6}" type="pres">
      <dgm:prSet presAssocID="{8C6F422A-1176-4F79-B73E-751BE41E614A}" presName="Name21" presStyleCnt="0"/>
      <dgm:spPr/>
    </dgm:pt>
    <dgm:pt modelId="{5E388CA6-AA7C-4C38-A083-EC79DFCBA119}" type="pres">
      <dgm:prSet presAssocID="{8C6F422A-1176-4F79-B73E-751BE41E614A}" presName="level2Shape" presStyleLbl="node4" presStyleIdx="1" presStyleCnt="2"/>
      <dgm:spPr/>
      <dgm:t>
        <a:bodyPr/>
        <a:lstStyle/>
        <a:p>
          <a:endParaRPr lang="fr-FR"/>
        </a:p>
      </dgm:t>
    </dgm:pt>
    <dgm:pt modelId="{A3377250-9CBE-44A0-A4B5-FC8A2C60095E}" type="pres">
      <dgm:prSet presAssocID="{8C6F422A-1176-4F79-B73E-751BE41E614A}" presName="hierChild3" presStyleCnt="0"/>
      <dgm:spPr/>
    </dgm:pt>
    <dgm:pt modelId="{E6FE495A-CF84-4DDB-8D4C-07B294F63021}" type="pres">
      <dgm:prSet presAssocID="{929610CB-EA2C-4976-A121-8068EF74118F}" presName="bgShapesFlow" presStyleCnt="0"/>
      <dgm:spPr/>
    </dgm:pt>
    <dgm:pt modelId="{1CFEE899-1A6D-435A-A7E7-701395768106}" type="pres">
      <dgm:prSet presAssocID="{A4EDC359-C307-4FF1-AEA7-1B47F7C83F76}" presName="rectComp" presStyleCnt="0"/>
      <dgm:spPr/>
    </dgm:pt>
    <dgm:pt modelId="{3030614C-B35A-419C-9BC2-5BBB51AAED4D}" type="pres">
      <dgm:prSet presAssocID="{A4EDC359-C307-4FF1-AEA7-1B47F7C83F76}" presName="bgRect" presStyleLbl="bgShp" presStyleIdx="0" presStyleCnt="3"/>
      <dgm:spPr/>
      <dgm:t>
        <a:bodyPr/>
        <a:lstStyle/>
        <a:p>
          <a:endParaRPr lang="fr-FR"/>
        </a:p>
      </dgm:t>
    </dgm:pt>
    <dgm:pt modelId="{56D4A605-A7E2-4191-A1A4-F60D53F19BF8}" type="pres">
      <dgm:prSet presAssocID="{A4EDC359-C307-4FF1-AEA7-1B47F7C83F76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AECD9D-6FE9-4D41-9FD2-E694AD319972}" type="pres">
      <dgm:prSet presAssocID="{A4EDC359-C307-4FF1-AEA7-1B47F7C83F76}" presName="spComp" presStyleCnt="0"/>
      <dgm:spPr/>
    </dgm:pt>
    <dgm:pt modelId="{F86D0A7D-A3DA-48B3-8403-723A21B6D335}" type="pres">
      <dgm:prSet presAssocID="{A4EDC359-C307-4FF1-AEA7-1B47F7C83F76}" presName="vSp" presStyleCnt="0"/>
      <dgm:spPr/>
    </dgm:pt>
    <dgm:pt modelId="{E119A198-42D5-41E0-ACAC-5C0FC40A978D}" type="pres">
      <dgm:prSet presAssocID="{4F7ED757-3DAD-4AF8-8B50-E333A9E6288B}" presName="rectComp" presStyleCnt="0"/>
      <dgm:spPr/>
    </dgm:pt>
    <dgm:pt modelId="{5EDC9C56-1BD5-4F10-B439-44E0419E7C5E}" type="pres">
      <dgm:prSet presAssocID="{4F7ED757-3DAD-4AF8-8B50-E333A9E6288B}" presName="bgRect" presStyleLbl="bgShp" presStyleIdx="1" presStyleCnt="3" custLinFactY="18959" custLinFactNeighborY="100000"/>
      <dgm:spPr/>
      <dgm:t>
        <a:bodyPr/>
        <a:lstStyle/>
        <a:p>
          <a:endParaRPr lang="fr-FR"/>
        </a:p>
      </dgm:t>
    </dgm:pt>
    <dgm:pt modelId="{8EC10AD2-38E9-448D-B6A0-9F6C6CE0377F}" type="pres">
      <dgm:prSet presAssocID="{4F7ED757-3DAD-4AF8-8B50-E333A9E6288B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2BF6DD-5236-4FC0-AED9-6117A9DE04AD}" type="pres">
      <dgm:prSet presAssocID="{4F7ED757-3DAD-4AF8-8B50-E333A9E6288B}" presName="spComp" presStyleCnt="0"/>
      <dgm:spPr/>
    </dgm:pt>
    <dgm:pt modelId="{53D05EE8-CBAA-45A0-9858-AA8F345C46CE}" type="pres">
      <dgm:prSet presAssocID="{4F7ED757-3DAD-4AF8-8B50-E333A9E6288B}" presName="vSp" presStyleCnt="0"/>
      <dgm:spPr/>
    </dgm:pt>
    <dgm:pt modelId="{40977E62-1DC5-4AE1-B059-3486D20D3702}" type="pres">
      <dgm:prSet presAssocID="{9AC880DC-D8CE-43FE-B7EE-3CFB2F076F3B}" presName="rectComp" presStyleCnt="0"/>
      <dgm:spPr/>
    </dgm:pt>
    <dgm:pt modelId="{6E027A76-0F15-43AF-922D-12E348A97CE5}" type="pres">
      <dgm:prSet presAssocID="{9AC880DC-D8CE-43FE-B7EE-3CFB2F076F3B}" presName="bgRect" presStyleLbl="bgShp" presStyleIdx="2" presStyleCnt="3" custLinFactY="12932" custLinFactNeighborX="-389" custLinFactNeighborY="100000"/>
      <dgm:spPr/>
      <dgm:t>
        <a:bodyPr/>
        <a:lstStyle/>
        <a:p>
          <a:endParaRPr lang="fr-FR"/>
        </a:p>
      </dgm:t>
    </dgm:pt>
    <dgm:pt modelId="{1F279947-0214-4E74-B43A-15366C1CED29}" type="pres">
      <dgm:prSet presAssocID="{9AC880DC-D8CE-43FE-B7EE-3CFB2F076F3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14CD28-92A7-48BF-80E7-3EFBB7CFCF44}" srcId="{0C9AC133-5F73-4869-8A29-99CB763E208D}" destId="{25510404-0341-44A8-BC47-BA0E52CACA41}" srcOrd="1" destOrd="0" parTransId="{6B5B155D-060F-49AD-8FDA-4F160A7B42FD}" sibTransId="{C47519FE-86A9-4A4F-A8C8-D2FAAD728481}"/>
    <dgm:cxn modelId="{38B8777A-7DED-434F-A3BC-A6D63B4A23FD}" type="presOf" srcId="{6579FC92-1AEB-44C0-83C3-045E53C8B9EE}" destId="{F8E100EF-65FF-4A19-901B-FAAA43CB8E02}" srcOrd="0" destOrd="0" presId="urn:microsoft.com/office/officeart/2005/8/layout/hierarchy6"/>
    <dgm:cxn modelId="{3D238FCC-02A5-4574-A145-1C9F15CE4E53}" type="presOf" srcId="{9AC880DC-D8CE-43FE-B7EE-3CFB2F076F3B}" destId="{6E027A76-0F15-43AF-922D-12E348A97CE5}" srcOrd="0" destOrd="0" presId="urn:microsoft.com/office/officeart/2005/8/layout/hierarchy6"/>
    <dgm:cxn modelId="{353BC9C9-9376-403D-8BE0-76097FCFE759}" srcId="{25510404-0341-44A8-BC47-BA0E52CACA41}" destId="{8C6F422A-1176-4F79-B73E-751BE41E614A}" srcOrd="0" destOrd="0" parTransId="{8AE8C5D5-266C-485C-8B2D-32D0EFD921E8}" sibTransId="{C011F1C7-FEBB-4FBA-B148-63617B7D23BB}"/>
    <dgm:cxn modelId="{68B427D1-CB48-4449-A7DD-692E79683757}" srcId="{BA6F5E76-17C8-4370-85AD-5A371D24D547}" destId="{0C9AC133-5F73-4869-8A29-99CB763E208D}" srcOrd="0" destOrd="0" parTransId="{6579FC92-1AEB-44C0-83C3-045E53C8B9EE}" sibTransId="{DBEFE729-B34E-42F9-AC5B-9E8BB6D96F1E}"/>
    <dgm:cxn modelId="{6193B37A-DF11-4AF1-BC61-9602F1DA2659}" srcId="{AD9A7916-0BDE-47FD-91AF-E790CE8075ED}" destId="{F1C72A56-B4E5-4A1C-9F56-CB1E8245F274}" srcOrd="0" destOrd="0" parTransId="{4BE062C9-08BC-41EB-BC91-D28F2B26D1E8}" sibTransId="{1434AFE3-3878-46E4-82B5-E498D00DA2CB}"/>
    <dgm:cxn modelId="{4F07631B-5086-4A30-B9B4-C89E65BDCC6C}" type="presOf" srcId="{4BE062C9-08BC-41EB-BC91-D28F2B26D1E8}" destId="{3D6BA0B6-D6C6-4494-B494-355A6E21F833}" srcOrd="0" destOrd="0" presId="urn:microsoft.com/office/officeart/2005/8/layout/hierarchy6"/>
    <dgm:cxn modelId="{E5B022B7-F073-4FC3-AF95-A72BD21DD75A}" type="presOf" srcId="{C97574B5-9FBC-4898-8933-19986FB81A5F}" destId="{1975E4BB-7F18-4423-BE8F-F18975FA177E}" srcOrd="0" destOrd="0" presId="urn:microsoft.com/office/officeart/2005/8/layout/hierarchy6"/>
    <dgm:cxn modelId="{79712AAB-4D80-4E72-96E3-78031DD225F0}" type="presOf" srcId="{9AC880DC-D8CE-43FE-B7EE-3CFB2F076F3B}" destId="{1F279947-0214-4E74-B43A-15366C1CED29}" srcOrd="1" destOrd="0" presId="urn:microsoft.com/office/officeart/2005/8/layout/hierarchy6"/>
    <dgm:cxn modelId="{DA7CDC65-CB6F-4F61-86E5-F0B714B4EB24}" type="presOf" srcId="{BA6F5E76-17C8-4370-85AD-5A371D24D547}" destId="{3714E9B0-61E9-45DB-AA97-A9DF3ADCE5FB}" srcOrd="0" destOrd="0" presId="urn:microsoft.com/office/officeart/2005/8/layout/hierarchy6"/>
    <dgm:cxn modelId="{06FC8F1A-990C-4726-9B8F-F6D2ACD9806F}" type="presOf" srcId="{F1C72A56-B4E5-4A1C-9F56-CB1E8245F274}" destId="{59317C4E-1F73-47EB-8EB9-620CC72DA290}" srcOrd="0" destOrd="0" presId="urn:microsoft.com/office/officeart/2005/8/layout/hierarchy6"/>
    <dgm:cxn modelId="{010E5A8B-574E-4F43-8FD2-DCF4CFD65C08}" srcId="{929610CB-EA2C-4976-A121-8068EF74118F}" destId="{4F7ED757-3DAD-4AF8-8B50-E333A9E6288B}" srcOrd="2" destOrd="0" parTransId="{4F8DE1E4-6285-4135-A85C-778FE591583C}" sibTransId="{B2E81771-2D55-4BE9-BB79-F4565B35871D}"/>
    <dgm:cxn modelId="{07768D1D-6FD6-4404-AF27-C1BFC28246CA}" srcId="{0C9AC133-5F73-4869-8A29-99CB763E208D}" destId="{AD9A7916-0BDE-47FD-91AF-E790CE8075ED}" srcOrd="0" destOrd="0" parTransId="{C97574B5-9FBC-4898-8933-19986FB81A5F}" sibTransId="{7F82D26C-1A29-4BB4-85CF-9BA27AB69224}"/>
    <dgm:cxn modelId="{AFD536ED-CA5D-44AD-BDC8-B2F54008F416}" type="presOf" srcId="{AD9A7916-0BDE-47FD-91AF-E790CE8075ED}" destId="{936B2B6A-EF08-416D-AAB4-352959559C3F}" srcOrd="0" destOrd="0" presId="urn:microsoft.com/office/officeart/2005/8/layout/hierarchy6"/>
    <dgm:cxn modelId="{1CDA07C1-76B5-4D9B-A772-7FE8C6B5CF42}" srcId="{929610CB-EA2C-4976-A121-8068EF74118F}" destId="{BA6F5E76-17C8-4370-85AD-5A371D24D547}" srcOrd="0" destOrd="0" parTransId="{15BBB05C-118B-4AFB-84E9-9A106C277AC3}" sibTransId="{C75CA211-7A73-4EE5-8051-D0792FE3422F}"/>
    <dgm:cxn modelId="{F2FE6652-4621-4BF6-A5BD-F03F4DB7E20F}" type="presOf" srcId="{25510404-0341-44A8-BC47-BA0E52CACA41}" destId="{6E774E9B-8E76-4DE0-8E70-03CBA2ABAC86}" srcOrd="0" destOrd="0" presId="urn:microsoft.com/office/officeart/2005/8/layout/hierarchy6"/>
    <dgm:cxn modelId="{4CEB83C5-388E-4E5B-A65B-F7675889AB73}" type="presOf" srcId="{A4EDC359-C307-4FF1-AEA7-1B47F7C83F76}" destId="{3030614C-B35A-419C-9BC2-5BBB51AAED4D}" srcOrd="0" destOrd="0" presId="urn:microsoft.com/office/officeart/2005/8/layout/hierarchy6"/>
    <dgm:cxn modelId="{396D6BDA-EF77-412C-BA8F-5F7B916663AF}" srcId="{929610CB-EA2C-4976-A121-8068EF74118F}" destId="{A4EDC359-C307-4FF1-AEA7-1B47F7C83F76}" srcOrd="1" destOrd="0" parTransId="{055E7793-14FF-4FD5-B9ED-735E80EBF8FF}" sibTransId="{3F7781F6-78EB-407A-9A72-0F62D83B1312}"/>
    <dgm:cxn modelId="{EC6ABD76-FD7B-4D08-98E7-4EC553F5D4A3}" type="presOf" srcId="{A4EDC359-C307-4FF1-AEA7-1B47F7C83F76}" destId="{56D4A605-A7E2-4191-A1A4-F60D53F19BF8}" srcOrd="1" destOrd="0" presId="urn:microsoft.com/office/officeart/2005/8/layout/hierarchy6"/>
    <dgm:cxn modelId="{8E400B36-CE74-4F0D-950D-B0D5EE0BC9D7}" type="presOf" srcId="{929610CB-EA2C-4976-A121-8068EF74118F}" destId="{5FF6982C-68C5-4DBE-B36F-E4B7C0453DC2}" srcOrd="0" destOrd="0" presId="urn:microsoft.com/office/officeart/2005/8/layout/hierarchy6"/>
    <dgm:cxn modelId="{3480B7E8-4E1F-4121-B654-AB382C51A5B1}" type="presOf" srcId="{0C9AC133-5F73-4869-8A29-99CB763E208D}" destId="{BB051E74-3815-4A61-8C40-A5B3A8A8961C}" srcOrd="0" destOrd="0" presId="urn:microsoft.com/office/officeart/2005/8/layout/hierarchy6"/>
    <dgm:cxn modelId="{D97CE56E-5786-4273-8D88-9B5CABD3B613}" type="presOf" srcId="{6B5B155D-060F-49AD-8FDA-4F160A7B42FD}" destId="{D063D42F-9B7D-4B94-B9E9-59AD7B3EB50D}" srcOrd="0" destOrd="0" presId="urn:microsoft.com/office/officeart/2005/8/layout/hierarchy6"/>
    <dgm:cxn modelId="{E6DD1668-0F01-4A31-A9B5-CF36CB74830D}" type="presOf" srcId="{4F7ED757-3DAD-4AF8-8B50-E333A9E6288B}" destId="{8EC10AD2-38E9-448D-B6A0-9F6C6CE0377F}" srcOrd="1" destOrd="0" presId="urn:microsoft.com/office/officeart/2005/8/layout/hierarchy6"/>
    <dgm:cxn modelId="{0046F4AE-4131-46A1-9D6D-DB7C32863748}" type="presOf" srcId="{8AE8C5D5-266C-485C-8B2D-32D0EFD921E8}" destId="{E8DE7216-8BDE-4D87-9F92-B39C8CDF748C}" srcOrd="0" destOrd="0" presId="urn:microsoft.com/office/officeart/2005/8/layout/hierarchy6"/>
    <dgm:cxn modelId="{98887385-31A4-478F-933A-FC0282AD533E}" srcId="{929610CB-EA2C-4976-A121-8068EF74118F}" destId="{9AC880DC-D8CE-43FE-B7EE-3CFB2F076F3B}" srcOrd="3" destOrd="0" parTransId="{204217CD-25D9-4F1D-8369-3097C67C255D}" sibTransId="{42471271-B549-4755-BE12-E4BF27ADF462}"/>
    <dgm:cxn modelId="{1A50DE30-DFAA-4976-BB23-75EFCB9330CD}" type="presOf" srcId="{8C6F422A-1176-4F79-B73E-751BE41E614A}" destId="{5E388CA6-AA7C-4C38-A083-EC79DFCBA119}" srcOrd="0" destOrd="0" presId="urn:microsoft.com/office/officeart/2005/8/layout/hierarchy6"/>
    <dgm:cxn modelId="{2072AA42-FCFC-4F65-A36D-19901F222D57}" type="presOf" srcId="{4F7ED757-3DAD-4AF8-8B50-E333A9E6288B}" destId="{5EDC9C56-1BD5-4F10-B439-44E0419E7C5E}" srcOrd="0" destOrd="0" presId="urn:microsoft.com/office/officeart/2005/8/layout/hierarchy6"/>
    <dgm:cxn modelId="{D422897D-971D-4493-B2A9-9A0A4B41457D}" type="presParOf" srcId="{5FF6982C-68C5-4DBE-B36F-E4B7C0453DC2}" destId="{CEA8661B-7D38-45D3-B07F-5D2055CA4E8C}" srcOrd="0" destOrd="0" presId="urn:microsoft.com/office/officeart/2005/8/layout/hierarchy6"/>
    <dgm:cxn modelId="{CB9D4654-898A-4CE2-9F7B-CF795605316B}" type="presParOf" srcId="{CEA8661B-7D38-45D3-B07F-5D2055CA4E8C}" destId="{E83263BD-F2E8-4BE3-8A23-D5753A767093}" srcOrd="0" destOrd="0" presId="urn:microsoft.com/office/officeart/2005/8/layout/hierarchy6"/>
    <dgm:cxn modelId="{DB045CF6-420E-4DD2-9302-0DF9229C4506}" type="presParOf" srcId="{CEA8661B-7D38-45D3-B07F-5D2055CA4E8C}" destId="{808AC506-2DCC-403B-93D0-C63A1DA0EDA3}" srcOrd="1" destOrd="0" presId="urn:microsoft.com/office/officeart/2005/8/layout/hierarchy6"/>
    <dgm:cxn modelId="{24F1C51F-3126-4E75-9C4E-705D0D3A5919}" type="presParOf" srcId="{808AC506-2DCC-403B-93D0-C63A1DA0EDA3}" destId="{05351B57-68DA-4E9E-A3C2-EC8D16DAF382}" srcOrd="0" destOrd="0" presId="urn:microsoft.com/office/officeart/2005/8/layout/hierarchy6"/>
    <dgm:cxn modelId="{183EA9BE-CDDF-48FF-AC70-7DDBD03BC796}" type="presParOf" srcId="{05351B57-68DA-4E9E-A3C2-EC8D16DAF382}" destId="{3714E9B0-61E9-45DB-AA97-A9DF3ADCE5FB}" srcOrd="0" destOrd="0" presId="urn:microsoft.com/office/officeart/2005/8/layout/hierarchy6"/>
    <dgm:cxn modelId="{E4C26ACA-0A44-45FF-9D58-CED378EB56F0}" type="presParOf" srcId="{05351B57-68DA-4E9E-A3C2-EC8D16DAF382}" destId="{F98CCCA7-4781-4903-BBD4-9E5307BDC6A1}" srcOrd="1" destOrd="0" presId="urn:microsoft.com/office/officeart/2005/8/layout/hierarchy6"/>
    <dgm:cxn modelId="{3A175272-249A-4179-89CF-DC04069B06BA}" type="presParOf" srcId="{F98CCCA7-4781-4903-BBD4-9E5307BDC6A1}" destId="{F8E100EF-65FF-4A19-901B-FAAA43CB8E02}" srcOrd="0" destOrd="0" presId="urn:microsoft.com/office/officeart/2005/8/layout/hierarchy6"/>
    <dgm:cxn modelId="{7067016C-40BC-49E7-97F2-A65F6CE12284}" type="presParOf" srcId="{F98CCCA7-4781-4903-BBD4-9E5307BDC6A1}" destId="{A47256E5-11C5-4F9B-9F14-1B2A78A01F0A}" srcOrd="1" destOrd="0" presId="urn:microsoft.com/office/officeart/2005/8/layout/hierarchy6"/>
    <dgm:cxn modelId="{DD93929E-8AF1-4993-B788-8594596E6DDD}" type="presParOf" srcId="{A47256E5-11C5-4F9B-9F14-1B2A78A01F0A}" destId="{BB051E74-3815-4A61-8C40-A5B3A8A8961C}" srcOrd="0" destOrd="0" presId="urn:microsoft.com/office/officeart/2005/8/layout/hierarchy6"/>
    <dgm:cxn modelId="{01F7678E-6C4E-42C2-86C8-ACC4C56B83CB}" type="presParOf" srcId="{A47256E5-11C5-4F9B-9F14-1B2A78A01F0A}" destId="{F51FBB76-EF90-4CF1-9C05-DDD25461B638}" srcOrd="1" destOrd="0" presId="urn:microsoft.com/office/officeart/2005/8/layout/hierarchy6"/>
    <dgm:cxn modelId="{FBD9FCB4-A472-4F2A-8A87-2FDD2A738C34}" type="presParOf" srcId="{F51FBB76-EF90-4CF1-9C05-DDD25461B638}" destId="{1975E4BB-7F18-4423-BE8F-F18975FA177E}" srcOrd="0" destOrd="0" presId="urn:microsoft.com/office/officeart/2005/8/layout/hierarchy6"/>
    <dgm:cxn modelId="{B717AC40-BA76-450B-BFE5-61CFE1F1A557}" type="presParOf" srcId="{F51FBB76-EF90-4CF1-9C05-DDD25461B638}" destId="{015413A1-80CD-4FF4-ADC5-0A7C07A5AFE2}" srcOrd="1" destOrd="0" presId="urn:microsoft.com/office/officeart/2005/8/layout/hierarchy6"/>
    <dgm:cxn modelId="{93F33C59-498B-4FC7-9B11-30EB2E237CE3}" type="presParOf" srcId="{015413A1-80CD-4FF4-ADC5-0A7C07A5AFE2}" destId="{936B2B6A-EF08-416D-AAB4-352959559C3F}" srcOrd="0" destOrd="0" presId="urn:microsoft.com/office/officeart/2005/8/layout/hierarchy6"/>
    <dgm:cxn modelId="{33F32C9B-1313-4054-B3DC-4C3DC0564294}" type="presParOf" srcId="{015413A1-80CD-4FF4-ADC5-0A7C07A5AFE2}" destId="{458C7F03-1726-4AB6-8EFC-C7824F337B75}" srcOrd="1" destOrd="0" presId="urn:microsoft.com/office/officeart/2005/8/layout/hierarchy6"/>
    <dgm:cxn modelId="{BC5076BB-4EAA-4C70-B993-6506885A0CDF}" type="presParOf" srcId="{458C7F03-1726-4AB6-8EFC-C7824F337B75}" destId="{3D6BA0B6-D6C6-4494-B494-355A6E21F833}" srcOrd="0" destOrd="0" presId="urn:microsoft.com/office/officeart/2005/8/layout/hierarchy6"/>
    <dgm:cxn modelId="{DE733970-CC0C-4934-927D-82828436CD6F}" type="presParOf" srcId="{458C7F03-1726-4AB6-8EFC-C7824F337B75}" destId="{82D8164A-8B46-4829-B138-A85B7EA309EF}" srcOrd="1" destOrd="0" presId="urn:microsoft.com/office/officeart/2005/8/layout/hierarchy6"/>
    <dgm:cxn modelId="{1BDCD1ED-B008-43E8-9DE7-D5B322DA5A4D}" type="presParOf" srcId="{82D8164A-8B46-4829-B138-A85B7EA309EF}" destId="{59317C4E-1F73-47EB-8EB9-620CC72DA290}" srcOrd="0" destOrd="0" presId="urn:microsoft.com/office/officeart/2005/8/layout/hierarchy6"/>
    <dgm:cxn modelId="{A0597BC6-5B24-4615-A750-8DC729471CA3}" type="presParOf" srcId="{82D8164A-8B46-4829-B138-A85B7EA309EF}" destId="{115A7275-34F8-4354-9E82-4596ACE06436}" srcOrd="1" destOrd="0" presId="urn:microsoft.com/office/officeart/2005/8/layout/hierarchy6"/>
    <dgm:cxn modelId="{2D032D46-1203-42CF-AB9B-F41A3E1D9113}" type="presParOf" srcId="{F51FBB76-EF90-4CF1-9C05-DDD25461B638}" destId="{D063D42F-9B7D-4B94-B9E9-59AD7B3EB50D}" srcOrd="2" destOrd="0" presId="urn:microsoft.com/office/officeart/2005/8/layout/hierarchy6"/>
    <dgm:cxn modelId="{7FB56E5A-B56E-4378-B116-8369477C7B36}" type="presParOf" srcId="{F51FBB76-EF90-4CF1-9C05-DDD25461B638}" destId="{F7487CA4-3A30-4ADF-A913-C84B078D2FC2}" srcOrd="3" destOrd="0" presId="urn:microsoft.com/office/officeart/2005/8/layout/hierarchy6"/>
    <dgm:cxn modelId="{D21E50A3-C98F-4237-9B9B-6C3F368649DA}" type="presParOf" srcId="{F7487CA4-3A30-4ADF-A913-C84B078D2FC2}" destId="{6E774E9B-8E76-4DE0-8E70-03CBA2ABAC86}" srcOrd="0" destOrd="0" presId="urn:microsoft.com/office/officeart/2005/8/layout/hierarchy6"/>
    <dgm:cxn modelId="{0D84CB89-B7E4-42E6-9A7A-7B7B5F919D0F}" type="presParOf" srcId="{F7487CA4-3A30-4ADF-A913-C84B078D2FC2}" destId="{D96E3C63-0D2B-4ED5-A01C-A86EDA4CB108}" srcOrd="1" destOrd="0" presId="urn:microsoft.com/office/officeart/2005/8/layout/hierarchy6"/>
    <dgm:cxn modelId="{20C34C8E-1D42-44B2-AC2B-AFF4A91C2851}" type="presParOf" srcId="{D96E3C63-0D2B-4ED5-A01C-A86EDA4CB108}" destId="{E8DE7216-8BDE-4D87-9F92-B39C8CDF748C}" srcOrd="0" destOrd="0" presId="urn:microsoft.com/office/officeart/2005/8/layout/hierarchy6"/>
    <dgm:cxn modelId="{BBE418E9-C55B-428C-8666-809F52C2821F}" type="presParOf" srcId="{D96E3C63-0D2B-4ED5-A01C-A86EDA4CB108}" destId="{AAB1C670-0709-40E2-9074-0505E840F2C6}" srcOrd="1" destOrd="0" presId="urn:microsoft.com/office/officeart/2005/8/layout/hierarchy6"/>
    <dgm:cxn modelId="{41DF349E-8914-48EB-BD68-B4048B51CF50}" type="presParOf" srcId="{AAB1C670-0709-40E2-9074-0505E840F2C6}" destId="{5E388CA6-AA7C-4C38-A083-EC79DFCBA119}" srcOrd="0" destOrd="0" presId="urn:microsoft.com/office/officeart/2005/8/layout/hierarchy6"/>
    <dgm:cxn modelId="{E8E0A3DF-C301-48E0-B225-52C01699E5FA}" type="presParOf" srcId="{AAB1C670-0709-40E2-9074-0505E840F2C6}" destId="{A3377250-9CBE-44A0-A4B5-FC8A2C60095E}" srcOrd="1" destOrd="0" presId="urn:microsoft.com/office/officeart/2005/8/layout/hierarchy6"/>
    <dgm:cxn modelId="{8BB11E53-31DA-4528-8D1F-78361F8AC76E}" type="presParOf" srcId="{5FF6982C-68C5-4DBE-B36F-E4B7C0453DC2}" destId="{E6FE495A-CF84-4DDB-8D4C-07B294F63021}" srcOrd="1" destOrd="0" presId="urn:microsoft.com/office/officeart/2005/8/layout/hierarchy6"/>
    <dgm:cxn modelId="{D79DF854-75FB-4AB2-B05D-5B239B6E4059}" type="presParOf" srcId="{E6FE495A-CF84-4DDB-8D4C-07B294F63021}" destId="{1CFEE899-1A6D-435A-A7E7-701395768106}" srcOrd="0" destOrd="0" presId="urn:microsoft.com/office/officeart/2005/8/layout/hierarchy6"/>
    <dgm:cxn modelId="{0C62AB39-6AE2-49FD-A16B-021BCB81DDF6}" type="presParOf" srcId="{1CFEE899-1A6D-435A-A7E7-701395768106}" destId="{3030614C-B35A-419C-9BC2-5BBB51AAED4D}" srcOrd="0" destOrd="0" presId="urn:microsoft.com/office/officeart/2005/8/layout/hierarchy6"/>
    <dgm:cxn modelId="{A9D59ED1-7168-449F-A098-8E690379001C}" type="presParOf" srcId="{1CFEE899-1A6D-435A-A7E7-701395768106}" destId="{56D4A605-A7E2-4191-A1A4-F60D53F19BF8}" srcOrd="1" destOrd="0" presId="urn:microsoft.com/office/officeart/2005/8/layout/hierarchy6"/>
    <dgm:cxn modelId="{24BB9DF8-31CF-4341-A7B3-8BE25BB546B0}" type="presParOf" srcId="{E6FE495A-CF84-4DDB-8D4C-07B294F63021}" destId="{DAAECD9D-6FE9-4D41-9FD2-E694AD319972}" srcOrd="1" destOrd="0" presId="urn:microsoft.com/office/officeart/2005/8/layout/hierarchy6"/>
    <dgm:cxn modelId="{745B69F2-0B14-49D8-8C6C-7E0E94109D0B}" type="presParOf" srcId="{DAAECD9D-6FE9-4D41-9FD2-E694AD319972}" destId="{F86D0A7D-A3DA-48B3-8403-723A21B6D335}" srcOrd="0" destOrd="0" presId="urn:microsoft.com/office/officeart/2005/8/layout/hierarchy6"/>
    <dgm:cxn modelId="{F0FF8504-2A56-425F-A639-37D76D7B2041}" type="presParOf" srcId="{E6FE495A-CF84-4DDB-8D4C-07B294F63021}" destId="{E119A198-42D5-41E0-ACAC-5C0FC40A978D}" srcOrd="2" destOrd="0" presId="urn:microsoft.com/office/officeart/2005/8/layout/hierarchy6"/>
    <dgm:cxn modelId="{EA2AFC2C-0596-4CCB-8CF0-66C7C7BC1DD2}" type="presParOf" srcId="{E119A198-42D5-41E0-ACAC-5C0FC40A978D}" destId="{5EDC9C56-1BD5-4F10-B439-44E0419E7C5E}" srcOrd="0" destOrd="0" presId="urn:microsoft.com/office/officeart/2005/8/layout/hierarchy6"/>
    <dgm:cxn modelId="{C213843E-3D44-42BC-86EC-14F5E5B3AD5C}" type="presParOf" srcId="{E119A198-42D5-41E0-ACAC-5C0FC40A978D}" destId="{8EC10AD2-38E9-448D-B6A0-9F6C6CE0377F}" srcOrd="1" destOrd="0" presId="urn:microsoft.com/office/officeart/2005/8/layout/hierarchy6"/>
    <dgm:cxn modelId="{DB8FDAD4-67CA-4540-AB88-FF451780F11A}" type="presParOf" srcId="{E6FE495A-CF84-4DDB-8D4C-07B294F63021}" destId="{982BF6DD-5236-4FC0-AED9-6117A9DE04AD}" srcOrd="3" destOrd="0" presId="urn:microsoft.com/office/officeart/2005/8/layout/hierarchy6"/>
    <dgm:cxn modelId="{3B9AD223-E060-4CF9-8B80-32D2E417E224}" type="presParOf" srcId="{982BF6DD-5236-4FC0-AED9-6117A9DE04AD}" destId="{53D05EE8-CBAA-45A0-9858-AA8F345C46CE}" srcOrd="0" destOrd="0" presId="urn:microsoft.com/office/officeart/2005/8/layout/hierarchy6"/>
    <dgm:cxn modelId="{55DB3055-19F0-438D-9C76-0F1C85BDE931}" type="presParOf" srcId="{E6FE495A-CF84-4DDB-8D4C-07B294F63021}" destId="{40977E62-1DC5-4AE1-B059-3486D20D3702}" srcOrd="4" destOrd="0" presId="urn:microsoft.com/office/officeart/2005/8/layout/hierarchy6"/>
    <dgm:cxn modelId="{BDB28208-8FC0-4035-A543-4D0F61EA645C}" type="presParOf" srcId="{40977E62-1DC5-4AE1-B059-3486D20D3702}" destId="{6E027A76-0F15-43AF-922D-12E348A97CE5}" srcOrd="0" destOrd="0" presId="urn:microsoft.com/office/officeart/2005/8/layout/hierarchy6"/>
    <dgm:cxn modelId="{F00CC7B5-4A51-478F-AC92-D70F98EB02D4}" type="presParOf" srcId="{40977E62-1DC5-4AE1-B059-3486D20D3702}" destId="{1F279947-0214-4E74-B43A-15366C1CED2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27A76-0F15-43AF-922D-12E348A97CE5}">
      <dsp:nvSpPr>
        <dsp:cNvPr id="0" name=""/>
        <dsp:cNvSpPr/>
      </dsp:nvSpPr>
      <dsp:spPr>
        <a:xfrm>
          <a:off x="0" y="4283767"/>
          <a:ext cx="6263640" cy="122092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Positionnement</a:t>
          </a:r>
        </a:p>
      </dsp:txBody>
      <dsp:txXfrm>
        <a:off x="0" y="4283767"/>
        <a:ext cx="1879092" cy="1220920"/>
      </dsp:txXfrm>
    </dsp:sp>
    <dsp:sp modelId="{5EDC9C56-1BD5-4F10-B439-44E0419E7C5E}">
      <dsp:nvSpPr>
        <dsp:cNvPr id="0" name=""/>
        <dsp:cNvSpPr/>
      </dsp:nvSpPr>
      <dsp:spPr>
        <a:xfrm>
          <a:off x="0" y="2932946"/>
          <a:ext cx="6263640" cy="122092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Catégorie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D’activité </a:t>
          </a:r>
        </a:p>
      </dsp:txBody>
      <dsp:txXfrm>
        <a:off x="0" y="2932946"/>
        <a:ext cx="1879092" cy="1220920"/>
      </dsp:txXfrm>
    </dsp:sp>
    <dsp:sp modelId="{3030614C-B35A-419C-9BC2-5BBB51AAED4D}">
      <dsp:nvSpPr>
        <dsp:cNvPr id="0" name=""/>
        <dsp:cNvSpPr/>
      </dsp:nvSpPr>
      <dsp:spPr>
        <a:xfrm>
          <a:off x="0" y="56144"/>
          <a:ext cx="6263640" cy="122092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Accueil &amp; Inscription</a:t>
          </a:r>
        </a:p>
      </dsp:txBody>
      <dsp:txXfrm>
        <a:off x="0" y="56144"/>
        <a:ext cx="1879092" cy="1220920"/>
      </dsp:txXfrm>
    </dsp:sp>
    <dsp:sp modelId="{3714E9B0-61E9-45DB-AA97-A9DF3ADCE5FB}">
      <dsp:nvSpPr>
        <dsp:cNvPr id="0" name=""/>
        <dsp:cNvSpPr/>
      </dsp:nvSpPr>
      <dsp:spPr>
        <a:xfrm>
          <a:off x="3245654" y="157888"/>
          <a:ext cx="1526150" cy="10174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Page </a:t>
          </a:r>
          <a:r>
            <a:rPr lang="fr-FR" sz="1700" kern="1200" dirty="0" smtClean="0"/>
            <a:t>principale</a:t>
          </a:r>
          <a:endParaRPr lang="fr-FR" sz="1700" kern="1200" dirty="0"/>
        </a:p>
      </dsp:txBody>
      <dsp:txXfrm>
        <a:off x="3275454" y="187688"/>
        <a:ext cx="1466550" cy="957833"/>
      </dsp:txXfrm>
    </dsp:sp>
    <dsp:sp modelId="{F8E100EF-65FF-4A19-901B-FAAA43CB8E02}">
      <dsp:nvSpPr>
        <dsp:cNvPr id="0" name=""/>
        <dsp:cNvSpPr/>
      </dsp:nvSpPr>
      <dsp:spPr>
        <a:xfrm>
          <a:off x="3963009" y="1175321"/>
          <a:ext cx="91440" cy="406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9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51E74-3815-4A61-8C40-A5B3A8A8961C}">
      <dsp:nvSpPr>
        <dsp:cNvPr id="0" name=""/>
        <dsp:cNvSpPr/>
      </dsp:nvSpPr>
      <dsp:spPr>
        <a:xfrm>
          <a:off x="3245654" y="1582295"/>
          <a:ext cx="1526150" cy="10174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Fiche renseignement </a:t>
          </a:r>
        </a:p>
      </dsp:txBody>
      <dsp:txXfrm>
        <a:off x="3275454" y="1612095"/>
        <a:ext cx="1466550" cy="957833"/>
      </dsp:txXfrm>
    </dsp:sp>
    <dsp:sp modelId="{1975E4BB-7F18-4423-BE8F-F18975FA177E}">
      <dsp:nvSpPr>
        <dsp:cNvPr id="0" name=""/>
        <dsp:cNvSpPr/>
      </dsp:nvSpPr>
      <dsp:spPr>
        <a:xfrm>
          <a:off x="3016731" y="2599728"/>
          <a:ext cx="991997" cy="406973"/>
        </a:xfrm>
        <a:custGeom>
          <a:avLst/>
          <a:gdLst/>
          <a:ahLst/>
          <a:cxnLst/>
          <a:rect l="0" t="0" r="0" b="0"/>
          <a:pathLst>
            <a:path>
              <a:moveTo>
                <a:pt x="991997" y="0"/>
              </a:moveTo>
              <a:lnTo>
                <a:pt x="991997" y="203486"/>
              </a:lnTo>
              <a:lnTo>
                <a:pt x="0" y="203486"/>
              </a:lnTo>
              <a:lnTo>
                <a:pt x="0" y="4069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2B6A-EF08-416D-AAB4-352959559C3F}">
      <dsp:nvSpPr>
        <dsp:cNvPr id="0" name=""/>
        <dsp:cNvSpPr/>
      </dsp:nvSpPr>
      <dsp:spPr>
        <a:xfrm>
          <a:off x="2253656" y="3006702"/>
          <a:ext cx="1526150" cy="1017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Proposée </a:t>
          </a:r>
          <a:r>
            <a:rPr lang="fr-FR" sz="1700" kern="1200" dirty="0"/>
            <a:t>par le site</a:t>
          </a:r>
        </a:p>
      </dsp:txBody>
      <dsp:txXfrm>
        <a:off x="2283456" y="3036502"/>
        <a:ext cx="1466550" cy="957833"/>
      </dsp:txXfrm>
    </dsp:sp>
    <dsp:sp modelId="{3D6BA0B6-D6C6-4494-B494-355A6E21F833}">
      <dsp:nvSpPr>
        <dsp:cNvPr id="0" name=""/>
        <dsp:cNvSpPr/>
      </dsp:nvSpPr>
      <dsp:spPr>
        <a:xfrm>
          <a:off x="2971011" y="4024136"/>
          <a:ext cx="91440" cy="406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9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17C4E-1F73-47EB-8EB9-620CC72DA290}">
      <dsp:nvSpPr>
        <dsp:cNvPr id="0" name=""/>
        <dsp:cNvSpPr/>
      </dsp:nvSpPr>
      <dsp:spPr>
        <a:xfrm>
          <a:off x="2253656" y="4431109"/>
          <a:ext cx="1526150" cy="10174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Partenaire aléatoire</a:t>
          </a:r>
        </a:p>
      </dsp:txBody>
      <dsp:txXfrm>
        <a:off x="2283456" y="4460909"/>
        <a:ext cx="1466550" cy="957833"/>
      </dsp:txXfrm>
    </dsp:sp>
    <dsp:sp modelId="{D063D42F-9B7D-4B94-B9E9-59AD7B3EB50D}">
      <dsp:nvSpPr>
        <dsp:cNvPr id="0" name=""/>
        <dsp:cNvSpPr/>
      </dsp:nvSpPr>
      <dsp:spPr>
        <a:xfrm>
          <a:off x="4008729" y="2599728"/>
          <a:ext cx="991997" cy="40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6"/>
              </a:lnTo>
              <a:lnTo>
                <a:pt x="991997" y="203486"/>
              </a:lnTo>
              <a:lnTo>
                <a:pt x="991997" y="4069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74E9B-8E76-4DE0-8E70-03CBA2ABAC86}">
      <dsp:nvSpPr>
        <dsp:cNvPr id="0" name=""/>
        <dsp:cNvSpPr/>
      </dsp:nvSpPr>
      <dsp:spPr>
        <a:xfrm>
          <a:off x="4237652" y="3006702"/>
          <a:ext cx="1526150" cy="1017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Proposition Perso</a:t>
          </a:r>
        </a:p>
      </dsp:txBody>
      <dsp:txXfrm>
        <a:off x="4267452" y="3036502"/>
        <a:ext cx="1466550" cy="957833"/>
      </dsp:txXfrm>
    </dsp:sp>
    <dsp:sp modelId="{E8DE7216-8BDE-4D87-9F92-B39C8CDF748C}">
      <dsp:nvSpPr>
        <dsp:cNvPr id="0" name=""/>
        <dsp:cNvSpPr/>
      </dsp:nvSpPr>
      <dsp:spPr>
        <a:xfrm>
          <a:off x="4955007" y="4024136"/>
          <a:ext cx="91440" cy="406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9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88CA6-AA7C-4C38-A083-EC79DFCBA119}">
      <dsp:nvSpPr>
        <dsp:cNvPr id="0" name=""/>
        <dsp:cNvSpPr/>
      </dsp:nvSpPr>
      <dsp:spPr>
        <a:xfrm>
          <a:off x="4237652" y="4431109"/>
          <a:ext cx="1526150" cy="10174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Sélection </a:t>
          </a:r>
          <a:r>
            <a:rPr lang="fr-FR" sz="1700" kern="1200" dirty="0"/>
            <a:t>partenaire </a:t>
          </a:r>
        </a:p>
      </dsp:txBody>
      <dsp:txXfrm>
        <a:off x="4267452" y="4460909"/>
        <a:ext cx="1466550" cy="957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CF798-47B3-4D64-B7D0-F1D348CA08AE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FEB2F-CEC5-468B-888F-1D611D3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25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2873-A518-45AE-8123-DEE7EF7A9CAE}" type="datetime1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2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4E-E5CE-4E38-8E58-C2C88B5D054A}" type="datetime1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472-606D-41C7-8278-6909C63ADE79}" type="datetime1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A4D7-3523-4584-8A1C-B3D532BE5E78}" type="datetime1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14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8026-20D4-439D-BBAE-256F54CCAA0E}" type="datetime1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0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16F-0E1E-4265-957A-B1906803EC24}" type="datetime1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4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1BF-552C-48E6-A127-5F0726B0E4A4}" type="datetime1">
              <a:rPr lang="fr-FR" smtClean="0"/>
              <a:t>31/07/2024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C1-FD0D-45E9-A2FD-A7983B7BA425}" type="datetime1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030-FB82-4260-BDC8-8F2C7CCF521E}" type="datetime1">
              <a:rPr lang="fr-FR" smtClean="0"/>
              <a:t>31/07/2024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8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E902-2ECE-4E0A-B0C5-791DB94187E0}" type="datetime1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6A1-A4B5-40CE-AEAB-3CFD7A992173}" type="datetime1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34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942D-7F4E-4C14-9261-D165B3981100}" type="datetime1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82F1-F357-4481-9DBF-10BC387CC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2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D0674-A93E-CFE5-832B-159FB528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6" y="283936"/>
            <a:ext cx="10515600" cy="157877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Projet fil Rouge</a:t>
            </a:r>
            <a:r>
              <a:rPr lang="fr-FR" i="1" dirty="0">
                <a:latin typeface="Imprint MT Shadow" panose="04020605060303030202" pitchFamily="82" charset="0"/>
              </a:rPr>
              <a:t/>
            </a:r>
            <a:br>
              <a:rPr lang="fr-FR" i="1" dirty="0">
                <a:latin typeface="Imprint MT Shadow" panose="04020605060303030202" pitchFamily="82" charset="0"/>
              </a:rPr>
            </a:br>
            <a:r>
              <a:rPr lang="fr-F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gOOut</a:t>
            </a:r>
            <a:r>
              <a:rPr lang="fr-FR" i="1" dirty="0">
                <a:latin typeface="Imprint MT Shadow" panose="04020605060303030202" pitchFamily="82" charset="0"/>
              </a:rPr>
              <a:t/>
            </a:r>
            <a:br>
              <a:rPr lang="fr-FR" i="1" dirty="0">
                <a:latin typeface="Imprint MT Shadow" panose="04020605060303030202" pitchFamily="82" charset="0"/>
              </a:rPr>
            </a:br>
            <a:endParaRPr lang="fr-FR" i="1" dirty="0">
              <a:latin typeface="Imprint MT Shadow" panose="04020605060303030202" pitchFamily="8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89A478-8CF2-43FE-6545-1F4E38FC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 descr="Une image contenant ciel, plein air, silhouette, Rétroéclairage&#10;&#10;Description générée automatiquement">
            <a:extLst>
              <a:ext uri="{FF2B5EF4-FFF2-40B4-BE49-F238E27FC236}">
                <a16:creationId xmlns:a16="http://schemas.microsoft.com/office/drawing/2014/main" id="{ABA74A24-0994-9A03-5833-998A53FD1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2"/>
            <a:ext cx="12192000" cy="46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GOOUT</a:t>
            </a:r>
          </a:p>
          <a:p>
            <a:r>
              <a:rPr lang="en-US" sz="3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WIREFRAME  2</a:t>
            </a:r>
          </a:p>
        </p:txBody>
      </p:sp>
      <p:pic>
        <p:nvPicPr>
          <p:cNvPr id="3" name="Image 2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1EFBBD2D-C435-7D0B-5FFD-E3A2F483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0"/>
            <a:ext cx="6780700" cy="68579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D69079-18D1-BBD0-9666-C2601296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2874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088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GOOUT</a:t>
            </a:r>
          </a:p>
          <a:p>
            <a:r>
              <a:rPr lang="en-US" sz="3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WIREFRAME  3</a:t>
            </a:r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325C5F2-4ED0-A843-7D19-D8854527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0"/>
            <a:ext cx="6780700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79FD61-F5A1-123E-50EC-EE179E72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606" y="6492875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256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GOOUT</a:t>
            </a:r>
          </a:p>
          <a:p>
            <a:r>
              <a:rPr lang="en-US" sz="3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WIREFRAME  4</a:t>
            </a:r>
          </a:p>
        </p:txBody>
      </p:sp>
      <p:pic>
        <p:nvPicPr>
          <p:cNvPr id="3" name="Image 2" descr="Une image contenant Rectangle, diagramme, ligne, texte&#10;&#10;Description générée automatiquement">
            <a:extLst>
              <a:ext uri="{FF2B5EF4-FFF2-40B4-BE49-F238E27FC236}">
                <a16:creationId xmlns:a16="http://schemas.microsoft.com/office/drawing/2014/main" id="{825F5B8E-0866-8469-E62E-F13E7959A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0"/>
            <a:ext cx="6780700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AAC4C4-5FE3-BDEC-8CF4-1F6DE2C0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606" y="6492875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018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467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GOOUT</a:t>
            </a:r>
          </a:p>
          <a:p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MOODBOARD</a:t>
            </a:r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 descr="Une image contenant gâteau d’anniversaire, dessert, collage, personne&#10;&#10;Description générée automatiquement">
            <a:extLst>
              <a:ext uri="{FF2B5EF4-FFF2-40B4-BE49-F238E27FC236}">
                <a16:creationId xmlns:a16="http://schemas.microsoft.com/office/drawing/2014/main" id="{7EACDF7C-DDB0-13B4-0C22-42B63C2E4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45" y="1325563"/>
            <a:ext cx="9146632" cy="517525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DF408D0-8E82-E870-B050-EA65DA73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078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262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GOOUT</a:t>
            </a:r>
          </a:p>
          <a:p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MOCKUP 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0BB351-5C60-C88D-5CAF-E46BF6B6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4086" y="6407288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b="1" smtClean="0"/>
              <a:t>14</a:t>
            </a:fld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06" y="1167241"/>
            <a:ext cx="10093442" cy="56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66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5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12A52A-2D56-0787-83BD-680E2199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50" y="4333427"/>
            <a:ext cx="3048114" cy="23379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EE86FA-210C-5E8C-84E1-BB5C92F57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" y="5106421"/>
            <a:ext cx="3444238" cy="172211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7E23A32-EE72-6660-F1F7-8200A7A981D9}"/>
              </a:ext>
            </a:extLst>
          </p:cNvPr>
          <p:cNvSpPr txBox="1">
            <a:spLocks/>
          </p:cNvSpPr>
          <p:nvPr/>
        </p:nvSpPr>
        <p:spPr>
          <a:xfrm>
            <a:off x="1485379" y="-291761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8C9F2A-4657-A3D6-E0ED-75DB783C8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96" y="4771505"/>
            <a:ext cx="3315071" cy="1899865"/>
          </a:xfrm>
          <a:prstGeom prst="rect">
            <a:avLst/>
          </a:prstGeom>
        </p:spPr>
      </p:pic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A319DFA5-5F8F-A916-79AE-64C628F83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1" y="4513015"/>
            <a:ext cx="3283528" cy="18129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4B5F75-1302-4213-F793-4273EE721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00" y="3064419"/>
            <a:ext cx="3214278" cy="16539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07721CF-D5FF-C5C9-8922-07EB95C47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44" y="897492"/>
            <a:ext cx="4389120" cy="245225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7AF54F2-F11B-1FA3-7CEB-2E7CDB01CC81}"/>
              </a:ext>
            </a:extLst>
          </p:cNvPr>
          <p:cNvSpPr txBox="1"/>
          <p:nvPr/>
        </p:nvSpPr>
        <p:spPr>
          <a:xfrm>
            <a:off x="485058" y="1521448"/>
            <a:ext cx="5743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 </a:t>
            </a:r>
            <a:r>
              <a:rPr lang="en-US" dirty="0"/>
              <a:t>everyone, I am Dayan. Formerly a sales representative, I chose to transition into the field of web development. I am very enthusiastic about continuing to learn and grow within this establishment</a:t>
            </a:r>
            <a:r>
              <a:rPr lang="en-US" dirty="0" smtClean="0"/>
              <a:t>.” </a:t>
            </a:r>
            <a:endParaRPr lang="en-US" dirty="0"/>
          </a:p>
          <a:p>
            <a:endParaRPr lang="en-US" dirty="0"/>
          </a:p>
          <a:p>
            <a:r>
              <a:rPr lang="fr-FR" dirty="0" smtClean="0"/>
              <a:t>« Bonjour </a:t>
            </a:r>
            <a:r>
              <a:rPr lang="fr-FR" dirty="0"/>
              <a:t>à tous, je suis Dayan. Anciennement commercial, j’ai choisi de me reconvertir dans le domaine du développement web. Je suis très enthousiaste à l’idée de continuer à apprendre et à évoluer au sein de cet établissement</a:t>
            </a:r>
            <a:r>
              <a:rPr lang="fr-FR" dirty="0" smtClean="0"/>
              <a:t>. » </a:t>
            </a:r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BACAE6D-F516-64CE-F4B6-F640F56B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4468" y="6446922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031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ercle, clipart&#10;&#10;Description générée automatiquement">
            <a:extLst>
              <a:ext uri="{FF2B5EF4-FFF2-40B4-BE49-F238E27FC236}">
                <a16:creationId xmlns:a16="http://schemas.microsoft.com/office/drawing/2014/main" id="{F98B821E-773F-74FD-44FA-C830C0B27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345410"/>
            <a:ext cx="6444342" cy="644434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7E23A32-EE72-6660-F1F7-8200A7A981D9}"/>
              </a:ext>
            </a:extLst>
          </p:cNvPr>
          <p:cNvSpPr txBox="1">
            <a:spLocks/>
          </p:cNvSpPr>
          <p:nvPr/>
        </p:nvSpPr>
        <p:spPr>
          <a:xfrm>
            <a:off x="1335315" y="0"/>
            <a:ext cx="350411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AF54F2-F11B-1FA3-7CEB-2E7CDB01CC81}"/>
              </a:ext>
            </a:extLst>
          </p:cNvPr>
          <p:cNvSpPr txBox="1"/>
          <p:nvPr/>
        </p:nvSpPr>
        <p:spPr>
          <a:xfrm>
            <a:off x="6096000" y="3511797"/>
            <a:ext cx="5743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Créer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lien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BACAE6D-F516-64CE-F4B6-F640F56B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39" y="6463846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smtClean="0"/>
              <a:t>4</a:t>
            </a:fld>
            <a:endParaRPr lang="fr-FR" dirty="0"/>
          </a:p>
        </p:txBody>
      </p:sp>
      <p:pic>
        <p:nvPicPr>
          <p:cNvPr id="14" name="Image 13" descr="Une image contenant dessin humoristique, habits, personne, chaussures&#10;&#10;Description générée automatiquement">
            <a:extLst>
              <a:ext uri="{FF2B5EF4-FFF2-40B4-BE49-F238E27FC236}">
                <a16:creationId xmlns:a16="http://schemas.microsoft.com/office/drawing/2014/main" id="{C9FE65D8-FB85-3765-A988-A38CAD2909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1640114"/>
            <a:ext cx="2571299" cy="1130300"/>
          </a:xfrm>
          <a:prstGeom prst="rect">
            <a:avLst/>
          </a:prstGeom>
        </p:spPr>
      </p:pic>
      <p:pic>
        <p:nvPicPr>
          <p:cNvPr id="16" name="Image 15" descr="Une image contenant bateau, pagaie, récréation, dessin&#10;&#10;Description générée automatiquement">
            <a:extLst>
              <a:ext uri="{FF2B5EF4-FFF2-40B4-BE49-F238E27FC236}">
                <a16:creationId xmlns:a16="http://schemas.microsoft.com/office/drawing/2014/main" id="{453AD37F-69F3-2FE9-38CA-36718540F6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66" y="3068590"/>
            <a:ext cx="1865376" cy="1493520"/>
          </a:xfrm>
          <a:prstGeom prst="rect">
            <a:avLst/>
          </a:prstGeom>
        </p:spPr>
      </p:pic>
      <p:pic>
        <p:nvPicPr>
          <p:cNvPr id="18" name="Image 17" descr="Une image contenant Condition physique, chaussures, balle, football&#10;&#10;Description générée automatiquement">
            <a:extLst>
              <a:ext uri="{FF2B5EF4-FFF2-40B4-BE49-F238E27FC236}">
                <a16:creationId xmlns:a16="http://schemas.microsoft.com/office/drawing/2014/main" id="{40B00893-C931-C8A9-E28C-398B644065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15" y="5137044"/>
            <a:ext cx="3135086" cy="1652708"/>
          </a:xfrm>
          <a:prstGeom prst="rect">
            <a:avLst/>
          </a:prstGeom>
        </p:spPr>
      </p:pic>
      <p:pic>
        <p:nvPicPr>
          <p:cNvPr id="20" name="Image 19" descr="Une image contenant habits, chaussures, personne, debout&#10;&#10;Description générée automatiquement">
            <a:extLst>
              <a:ext uri="{FF2B5EF4-FFF2-40B4-BE49-F238E27FC236}">
                <a16:creationId xmlns:a16="http://schemas.microsoft.com/office/drawing/2014/main" id="{CD2DD8B9-D373-938D-4939-9FAD1212EC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82" y="1436000"/>
            <a:ext cx="1865376" cy="1057656"/>
          </a:xfrm>
          <a:prstGeom prst="rect">
            <a:avLst/>
          </a:prstGeom>
        </p:spPr>
      </p:pic>
      <p:pic>
        <p:nvPicPr>
          <p:cNvPr id="22" name="Image 21" descr="Une image contenant meubles, dessin humoristique, illustration, table&#10;&#10;Description générée automatiquement">
            <a:extLst>
              <a:ext uri="{FF2B5EF4-FFF2-40B4-BE49-F238E27FC236}">
                <a16:creationId xmlns:a16="http://schemas.microsoft.com/office/drawing/2014/main" id="{775064E1-4FA7-1508-230D-F2DE7BD23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2" y="2958460"/>
            <a:ext cx="2267735" cy="1506784"/>
          </a:xfrm>
          <a:prstGeom prst="rect">
            <a:avLst/>
          </a:prstGeom>
        </p:spPr>
      </p:pic>
      <p:pic>
        <p:nvPicPr>
          <p:cNvPr id="24" name="Image 23" descr="Une image contenant dessin humoristique, clipart, dessin, illustration&#10;&#10;Description générée automatiquement">
            <a:extLst>
              <a:ext uri="{FF2B5EF4-FFF2-40B4-BE49-F238E27FC236}">
                <a16:creationId xmlns:a16="http://schemas.microsoft.com/office/drawing/2014/main" id="{A2CA1638-BF8B-D899-E097-28AFE86E22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7" y="4962668"/>
            <a:ext cx="1865376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9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32012" y="557189"/>
            <a:ext cx="3980324" cy="556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GOOUT</a:t>
            </a:r>
          </a:p>
          <a:p>
            <a:pPr algn="l"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Arborescence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354992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D3C069-6597-F3C6-9038-7B724752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82F1-F357-4481-9DBF-10BC387CCC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652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46760" y="-81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GOOUT</a:t>
            </a:r>
          </a:p>
          <a:p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4E6C70-28DC-2333-B8D9-791018E6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71" y="1013753"/>
            <a:ext cx="5286553" cy="5544918"/>
          </a:xfrm>
          <a:prstGeom prst="rect">
            <a:avLst/>
          </a:prstGeom>
        </p:spPr>
      </p:pic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8F07A96F-D007-6B65-6502-464621FFF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" y="1013753"/>
            <a:ext cx="5214753" cy="55449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01ADCE-C034-094B-528F-C1425622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8657" y="6193546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027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46760" y="-81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GOOUT</a:t>
            </a:r>
          </a:p>
          <a:p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Zoning</a:t>
            </a:r>
          </a:p>
        </p:txBody>
      </p:sp>
      <p:pic>
        <p:nvPicPr>
          <p:cNvPr id="2" name="Image 1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55F2B3FE-95AC-2B34-D110-E012FD98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4" y="860038"/>
            <a:ext cx="4518263" cy="5997962"/>
          </a:xfrm>
          <a:prstGeom prst="rect">
            <a:avLst/>
          </a:prstGeom>
        </p:spPr>
      </p:pic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71F170FA-CCBC-76FC-D4EF-62486D874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13" y="860037"/>
            <a:ext cx="4518263" cy="592385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452F87-76B8-97C7-0BD2-163F51AC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62829" y="6418767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242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E5F9749A-ACB2-7829-AB23-CCC77A648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56" y="-217714"/>
            <a:ext cx="10169444" cy="707571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3ECADD2-EF00-51D0-A967-D8882C45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2229"/>
            <a:ext cx="3037114" cy="2220686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d’utilisation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1EDFB64-D195-F28F-7DFE-15C354C8FE04}"/>
              </a:ext>
            </a:extLst>
          </p:cNvPr>
          <p:cNvSpPr txBox="1">
            <a:spLocks/>
          </p:cNvSpPr>
          <p:nvPr/>
        </p:nvSpPr>
        <p:spPr>
          <a:xfrm>
            <a:off x="0" y="313272"/>
            <a:ext cx="2022556" cy="2220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57CF7B-7054-BB13-50CE-0B178D95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24643" y="6341836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902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u="sng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GOOUT</a:t>
            </a:r>
          </a:p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WIREFRAME  1</a:t>
            </a:r>
          </a:p>
        </p:txBody>
      </p:sp>
      <p:pic>
        <p:nvPicPr>
          <p:cNvPr id="3" name="Image 2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386C5FC7-7715-4415-577C-8EEB5073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0"/>
            <a:ext cx="6780700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0BDF48-2322-3401-ACA6-1D39EABF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2875"/>
            <a:ext cx="2743200" cy="365125"/>
          </a:xfrm>
        </p:spPr>
        <p:txBody>
          <a:bodyPr/>
          <a:lstStyle/>
          <a:p>
            <a:fld id="{4B1E82F1-F357-4481-9DBF-10BC387CCC2B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871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6869</TotalTime>
  <Words>108</Words>
  <Application>Microsoft Office PowerPoint</Application>
  <PresentationFormat>Grand écran</PresentationFormat>
  <Paragraphs>52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Imprint MT Shadow</vt:lpstr>
      <vt:lpstr>Thème Office</vt:lpstr>
      <vt:lpstr>Projet fil Rouge gOOut </vt:lpstr>
      <vt:lpstr>SOMMAIRE?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d’utilisation</vt:lpstr>
      <vt:lpstr>Présentation PowerPoint</vt:lpstr>
      <vt:lpstr>GOOUT WIREFRAME  2</vt:lpstr>
      <vt:lpstr>GOOUT WIREFRAME  3</vt:lpstr>
      <vt:lpstr>GOOUT WIREFRAME  4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 &amp; CURRY</dc:title>
  <dc:creator>dmb</dc:creator>
  <cp:lastModifiedBy>dmb</cp:lastModifiedBy>
  <cp:revision>21</cp:revision>
  <dcterms:created xsi:type="dcterms:W3CDTF">2024-07-23T07:26:25Z</dcterms:created>
  <dcterms:modified xsi:type="dcterms:W3CDTF">2024-07-31T07:49:25Z</dcterms:modified>
</cp:coreProperties>
</file>