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73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4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236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8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2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77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5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3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8FD3D7-3642-4294-AE9C-7C44621EF09F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38F0E2-D186-4AD6-8F8D-A17C9FD4A1E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5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FFEFF-186D-5A29-200E-9E04FBDD2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3" y="1330774"/>
            <a:ext cx="8361229" cy="2098226"/>
          </a:xfrm>
        </p:spPr>
        <p:txBody>
          <a:bodyPr/>
          <a:lstStyle/>
          <a:p>
            <a:r>
              <a:rPr lang="tr-TR" dirty="0"/>
              <a:t>DYNA GDK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3E611D-7B8B-D042-560A-724E7C1B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899" y="4440989"/>
            <a:ext cx="6831673" cy="1086237"/>
          </a:xfrm>
        </p:spPr>
        <p:txBody>
          <a:bodyPr/>
          <a:lstStyle/>
          <a:p>
            <a:r>
              <a:rPr lang="tr-TR" dirty="0"/>
              <a:t>DRAG AND BUIDL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9919BD4-69C7-2BEA-6712-5E381CA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20" y="3429000"/>
            <a:ext cx="1007833" cy="90190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BDE16A5-C5E5-5882-E0AF-DA3209F4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1" y="6445624"/>
            <a:ext cx="1338414" cy="412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0ED8E3-A771-C1DD-5296-F7E3976A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02" y="6481400"/>
            <a:ext cx="2112039" cy="33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0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ACB86-11A9-28C0-D6A3-DF3F699B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Abstract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EB8249-2790-7178-5486-1C41A0FD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Dyna</a:t>
            </a:r>
            <a:r>
              <a:rPr lang="tr-TR" dirty="0"/>
              <a:t> GDK is </a:t>
            </a:r>
            <a:r>
              <a:rPr lang="en-US" dirty="0"/>
              <a:t>an </a:t>
            </a:r>
            <a:r>
              <a:rPr lang="en-US" dirty="0" err="1"/>
              <a:t>sdk</a:t>
            </a:r>
            <a:r>
              <a:rPr lang="en-US" dirty="0"/>
              <a:t> for blockchain based game developers</a:t>
            </a:r>
            <a:r>
              <a:rPr lang="tr-TR" dirty="0"/>
              <a:t>. </a:t>
            </a:r>
            <a:r>
              <a:rPr lang="en-US" dirty="0"/>
              <a:t>Contracts developed by Dyna</a:t>
            </a:r>
            <a:r>
              <a:rPr lang="tr-TR" dirty="0"/>
              <a:t> </a:t>
            </a:r>
            <a:r>
              <a:rPr lang="en-US" dirty="0"/>
              <a:t>GDK work like components</a:t>
            </a:r>
            <a:r>
              <a:rPr lang="tr-TR" dirty="0"/>
              <a:t>. </a:t>
            </a:r>
            <a:r>
              <a:rPr lang="en-US" dirty="0"/>
              <a:t>In this way, you can prepare the game contract you want very easily in minutes.</a:t>
            </a:r>
            <a:endParaRPr lang="tr-TR" dirty="0"/>
          </a:p>
          <a:p>
            <a:endParaRPr lang="tr-TR" dirty="0"/>
          </a:p>
          <a:p>
            <a:r>
              <a:rPr lang="en-US" dirty="0"/>
              <a:t>Our main goal here is to accelerate the game development process in the BNB Ecosystem, to create a contract type for blockchain-based games, and to facilitate non-developer users to develop blockchain-based games for their own projects.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814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0A24C6E8-BBE9-3D5D-54F2-F2906062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7305"/>
              </p:ext>
            </p:extLst>
          </p:nvPr>
        </p:nvGraphicFramePr>
        <p:xfrm>
          <a:off x="959224" y="923364"/>
          <a:ext cx="11053482" cy="5558124"/>
        </p:xfrm>
        <a:graphic>
          <a:graphicData uri="http://schemas.openxmlformats.org/drawingml/2006/table">
            <a:tbl>
              <a:tblPr/>
              <a:tblGrid>
                <a:gridCol w="1623095">
                  <a:extLst>
                    <a:ext uri="{9D8B030D-6E8A-4147-A177-3AD203B41FA5}">
                      <a16:colId xmlns:a16="http://schemas.microsoft.com/office/drawing/2014/main" val="453286303"/>
                    </a:ext>
                  </a:extLst>
                </a:gridCol>
                <a:gridCol w="1772049">
                  <a:extLst>
                    <a:ext uri="{9D8B030D-6E8A-4147-A177-3AD203B41FA5}">
                      <a16:colId xmlns:a16="http://schemas.microsoft.com/office/drawing/2014/main" val="1374057899"/>
                    </a:ext>
                  </a:extLst>
                </a:gridCol>
                <a:gridCol w="2465460">
                  <a:extLst>
                    <a:ext uri="{9D8B030D-6E8A-4147-A177-3AD203B41FA5}">
                      <a16:colId xmlns:a16="http://schemas.microsoft.com/office/drawing/2014/main" val="1602061653"/>
                    </a:ext>
                  </a:extLst>
                </a:gridCol>
                <a:gridCol w="2896916">
                  <a:extLst>
                    <a:ext uri="{9D8B030D-6E8A-4147-A177-3AD203B41FA5}">
                      <a16:colId xmlns:a16="http://schemas.microsoft.com/office/drawing/2014/main" val="1274058518"/>
                    </a:ext>
                  </a:extLst>
                </a:gridCol>
                <a:gridCol w="2295962">
                  <a:extLst>
                    <a:ext uri="{9D8B030D-6E8A-4147-A177-3AD203B41FA5}">
                      <a16:colId xmlns:a16="http://schemas.microsoft.com/office/drawing/2014/main" val="2453321471"/>
                    </a:ext>
                  </a:extLst>
                </a:gridCol>
              </a:tblGrid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Whitelisted User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45257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3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4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2214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User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Nft Holder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paid by Native Token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 Holder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07243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28299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59442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Stage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162327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78902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Register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Registered</a:t>
                      </a:r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21962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16045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72468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Game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20769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56085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Room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Room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321113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0994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50226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Extension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45663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3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4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66462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Stats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Leaderboard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NFT Item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596716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28328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Mechanism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9954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3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4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740566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NFT Stats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Data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Stats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441953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59511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Of The Game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5491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1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2 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3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 4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027714"/>
                  </a:ext>
                </a:extLst>
              </a:tr>
              <a:tr h="213774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6887" marR="6887" marT="68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 Coupon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Token Reward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NFT Reward</a:t>
                      </a:r>
                    </a:p>
                  </a:txBody>
                  <a:tcPr marL="6887" marR="6887" marT="68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</a:t>
                      </a:r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tr-T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</a:t>
                      </a:r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tr-T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38880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6653E989-0105-DE59-1B8C-7256E36A19CE}"/>
              </a:ext>
            </a:extLst>
          </p:cNvPr>
          <p:cNvSpPr txBox="1"/>
          <p:nvPr/>
        </p:nvSpPr>
        <p:spPr>
          <a:xfrm>
            <a:off x="703901" y="277906"/>
            <a:ext cx="1156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1000+ different contracts can be created even at the current stage, as possible variations are in a modular structure.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72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B64514-955E-5CA0-B1EF-3E1B5FF4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Whitelisted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tr-TR" dirty="0"/>
          </a:p>
        </p:txBody>
      </p:sp>
      <p:graphicFrame>
        <p:nvGraphicFramePr>
          <p:cNvPr id="4" name="Nesne 3">
            <a:extLst>
              <a:ext uri="{FF2B5EF4-FFF2-40B4-BE49-F238E27FC236}">
                <a16:creationId xmlns:a16="http://schemas.microsoft.com/office/drawing/2014/main" id="{EE1B59E1-58EA-4A6E-436F-FFCDE1503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48636"/>
              </p:ext>
            </p:extLst>
          </p:nvPr>
        </p:nvGraphicFramePr>
        <p:xfrm>
          <a:off x="1219200" y="2407397"/>
          <a:ext cx="103346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334520" imgH="4048200" progId="PBrush">
                  <p:embed/>
                </p:oleObj>
              </mc:Choice>
              <mc:Fallback>
                <p:oleObj name="Bitmap Image" r:id="rId2" imgW="10334520" imgH="4048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407397"/>
                        <a:ext cx="1033462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68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6155CF-4F16-2BDF-D38C-2CAE6C56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Whitelisted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tr-TR" dirty="0"/>
          </a:p>
        </p:txBody>
      </p:sp>
      <p:graphicFrame>
        <p:nvGraphicFramePr>
          <p:cNvPr id="4" name="Nesne 3">
            <a:extLst>
              <a:ext uri="{FF2B5EF4-FFF2-40B4-BE49-F238E27FC236}">
                <a16:creationId xmlns:a16="http://schemas.microsoft.com/office/drawing/2014/main" id="{DEBE735D-ADBB-6C00-7E33-65D0D5D93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54505"/>
              </p:ext>
            </p:extLst>
          </p:nvPr>
        </p:nvGraphicFramePr>
        <p:xfrm>
          <a:off x="1442477" y="1444439"/>
          <a:ext cx="10293750" cy="461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25080" imgH="4181400" progId="PBrush">
                  <p:embed/>
                </p:oleObj>
              </mc:Choice>
              <mc:Fallback>
                <p:oleObj name="Bitmap Image" r:id="rId2" imgW="9325080" imgH="4181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2477" y="1444439"/>
                        <a:ext cx="10293750" cy="461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99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26D28-2C43-E843-183E-F0FADD1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Register</a:t>
            </a:r>
            <a:endParaRPr lang="tr-TR" dirty="0"/>
          </a:p>
        </p:txBody>
      </p:sp>
      <p:graphicFrame>
        <p:nvGraphicFramePr>
          <p:cNvPr id="4" name="Nesne 3">
            <a:extLst>
              <a:ext uri="{FF2B5EF4-FFF2-40B4-BE49-F238E27FC236}">
                <a16:creationId xmlns:a16="http://schemas.microsoft.com/office/drawing/2014/main" id="{00A1EEEA-9A7F-1BC7-FF72-D6DDF44F5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04303"/>
              </p:ext>
            </p:extLst>
          </p:nvPr>
        </p:nvGraphicFramePr>
        <p:xfrm>
          <a:off x="1371600" y="1521163"/>
          <a:ext cx="9601200" cy="53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744200" imgH="5972040" progId="PBrush">
                  <p:embed/>
                </p:oleObj>
              </mc:Choice>
              <mc:Fallback>
                <p:oleObj name="Bitmap Image" r:id="rId2" imgW="10744200" imgH="5972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521163"/>
                        <a:ext cx="9601200" cy="533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5075AF-7823-3123-7FAA-D432895A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NFT </a:t>
            </a:r>
            <a:r>
              <a:rPr lang="tr-TR" dirty="0" err="1"/>
              <a:t>Item</a:t>
            </a:r>
            <a:endParaRPr lang="tr-TR" dirty="0"/>
          </a:p>
        </p:txBody>
      </p:sp>
      <p:graphicFrame>
        <p:nvGraphicFramePr>
          <p:cNvPr id="4" name="Nesne 3">
            <a:extLst>
              <a:ext uri="{FF2B5EF4-FFF2-40B4-BE49-F238E27FC236}">
                <a16:creationId xmlns:a16="http://schemas.microsoft.com/office/drawing/2014/main" id="{BEF4FCBD-2B15-B983-4675-27538F7F6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82566"/>
              </p:ext>
            </p:extLst>
          </p:nvPr>
        </p:nvGraphicFramePr>
        <p:xfrm>
          <a:off x="1353671" y="1605364"/>
          <a:ext cx="8430466" cy="51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334520" imgH="6353280" progId="PBrush">
                  <p:embed/>
                </p:oleObj>
              </mc:Choice>
              <mc:Fallback>
                <p:oleObj name="Bitmap Image" r:id="rId2" imgW="10334520" imgH="6353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3671" y="1605364"/>
                        <a:ext cx="8430466" cy="51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45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2BD780-4606-3063-E444-EE788359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Create,Join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Leave</a:t>
            </a:r>
            <a:endParaRPr lang="tr-TR" dirty="0"/>
          </a:p>
        </p:txBody>
      </p:sp>
      <p:graphicFrame>
        <p:nvGraphicFramePr>
          <p:cNvPr id="4" name="Nesne 3">
            <a:extLst>
              <a:ext uri="{FF2B5EF4-FFF2-40B4-BE49-F238E27FC236}">
                <a16:creationId xmlns:a16="http://schemas.microsoft.com/office/drawing/2014/main" id="{2278C008-3361-3996-DC90-B999A0FC4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72705"/>
              </p:ext>
            </p:extLst>
          </p:nvPr>
        </p:nvGraphicFramePr>
        <p:xfrm>
          <a:off x="1371600" y="1712258"/>
          <a:ext cx="10060417" cy="4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020400" imgH="5600880" progId="PBrush">
                  <p:embed/>
                </p:oleObj>
              </mc:Choice>
              <mc:Fallback>
                <p:oleObj name="Bitmap Image" r:id="rId2" imgW="12020400" imgH="560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712258"/>
                        <a:ext cx="10060417" cy="4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26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9FAAF-8821-5971-B7E0-D395D7D5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329EBD-0CA0-F162-EEEE-7946017E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review sample contracts for more details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033396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23</TotalTime>
  <Words>239</Words>
  <Application>Microsoft Office PowerPoint</Application>
  <PresentationFormat>Geniş ekran</PresentationFormat>
  <Paragraphs>77</Paragraphs>
  <Slides>9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Kırpma</vt:lpstr>
      <vt:lpstr>Bitmap Image</vt:lpstr>
      <vt:lpstr>DYNA GDK</vt:lpstr>
      <vt:lpstr>Abstract</vt:lpstr>
      <vt:lpstr>PowerPoint Sunusu</vt:lpstr>
      <vt:lpstr>Whitelisted user</vt:lpstr>
      <vt:lpstr>Whitelisted user</vt:lpstr>
      <vt:lpstr>Register</vt:lpstr>
      <vt:lpstr>NFT Item</vt:lpstr>
      <vt:lpstr>Create,Join and Leave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 GDK</dc:title>
  <dc:creator>Mustafa SARI</dc:creator>
  <cp:lastModifiedBy>Mustafa SARI</cp:lastModifiedBy>
  <cp:revision>1</cp:revision>
  <dcterms:created xsi:type="dcterms:W3CDTF">2022-11-15T11:16:04Z</dcterms:created>
  <dcterms:modified xsi:type="dcterms:W3CDTF">2022-11-15T11:39:25Z</dcterms:modified>
</cp:coreProperties>
</file>