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84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Lato Light" panose="020F0502020204030203" pitchFamily="34" charset="0"/>
      <p:regular r:id="rId31"/>
      <p:bold r:id="rId32"/>
      <p:italic r:id="rId33"/>
      <p:boldItalic r:id="rId34"/>
    </p:embeddedFont>
    <p:embeddedFont>
      <p:font typeface="Lato Hairline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D22DCE-3017-42EC-98F6-7B8AD1F102BE}">
  <a:tblStyle styleId="{73D22DCE-3017-42EC-98F6-7B8AD1F102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rectang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‹#›</a:t>
            </a:fld>
            <a:endParaRPr lang="en">
              <a:solidFill>
                <a:srgbClr val="99999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55" name="Shape 55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circ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7" name="Shape 34">
            <a:extLst>
              <a:ext uri="{FF2B5EF4-FFF2-40B4-BE49-F238E27FC236}">
                <a16:creationId xmlns:a16="http://schemas.microsoft.com/office/drawing/2014/main" id="{D2F0332A-03E8-4B8C-86D7-7A1BAC5BDA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5304" y="1464365"/>
            <a:ext cx="4213390" cy="728758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" name="Shape 29">
            <a:extLst>
              <a:ext uri="{FF2B5EF4-FFF2-40B4-BE49-F238E27FC236}">
                <a16:creationId xmlns:a16="http://schemas.microsoft.com/office/drawing/2014/main" id="{92D1F653-A6B2-4858-B05D-15E995B6E0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71528" y="2565313"/>
            <a:ext cx="4213390" cy="1736147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None/>
              <a:defRPr sz="1600"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48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48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lang="en" sz="1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graphicburger.com/?s=watercolor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tofonts.com/lato-free-fonts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2551814" y="3287225"/>
            <a:ext cx="5906611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 sz="9600" b="1" dirty="0" err="1"/>
              <a:t>Angular</a:t>
            </a:r>
            <a:br>
              <a:rPr lang="sv-SE" dirty="0"/>
            </a:br>
            <a:r>
              <a:rPr lang="sv-SE" dirty="0"/>
              <a:t>Reaktiva </a:t>
            </a:r>
            <a:r>
              <a:rPr lang="sv-SE" dirty="0" err="1"/>
              <a:t>frameworks</a:t>
            </a:r>
            <a:r>
              <a:rPr lang="sv-SE" dirty="0"/>
              <a:t> för MVC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 idx="4294967295"/>
          </p:nvPr>
        </p:nvSpPr>
        <p:spPr>
          <a:xfrm>
            <a:off x="457200" y="2720575"/>
            <a:ext cx="32508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4294967295"/>
          </p:nvPr>
        </p:nvSpPr>
        <p:spPr>
          <a:xfrm>
            <a:off x="457200" y="3536625"/>
            <a:ext cx="3250800" cy="111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 idx="4294967295"/>
          </p:nvPr>
        </p:nvSpPr>
        <p:spPr>
          <a:xfrm>
            <a:off x="2194950" y="2714525"/>
            <a:ext cx="4754100" cy="1380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Want big impact?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Use big image.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11</a:t>
            </a:fld>
            <a:endParaRPr lang="en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144" name="Shape 144"/>
          <p:cNvSpPr/>
          <p:nvPr/>
        </p:nvSpPr>
        <p:spPr>
          <a:xfrm>
            <a:off x="2194546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Gray</a:t>
            </a:r>
          </a:p>
        </p:txBody>
      </p:sp>
      <p:sp>
        <p:nvSpPr>
          <p:cNvPr id="145" name="Shape 145"/>
          <p:cNvSpPr/>
          <p:nvPr/>
        </p:nvSpPr>
        <p:spPr>
          <a:xfrm>
            <a:off x="457200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White</a:t>
            </a:r>
          </a:p>
        </p:txBody>
      </p:sp>
      <p:sp>
        <p:nvSpPr>
          <p:cNvPr id="146" name="Shape 146"/>
          <p:cNvSpPr/>
          <p:nvPr/>
        </p:nvSpPr>
        <p:spPr>
          <a:xfrm>
            <a:off x="3931892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Black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52" name="Shape 152"/>
          <p:cNvGraphicFramePr/>
          <p:nvPr/>
        </p:nvGraphicFramePr>
        <p:xfrm>
          <a:off x="573800" y="2451781"/>
          <a:ext cx="4862100" cy="2123100"/>
        </p:xfrm>
        <a:graphic>
          <a:graphicData uri="http://schemas.openxmlformats.org/drawingml/2006/table">
            <a:tbl>
              <a:tblPr>
                <a:noFill/>
                <a:tableStyleId>{73D22DCE-3017-42EC-98F6-7B8AD1F102BE}</a:tableStyleId>
              </a:tblPr>
              <a:tblGrid>
                <a:gridCol w="121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7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1328047" y="949025"/>
            <a:ext cx="6545104" cy="3117943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title" idx="4294967295"/>
          </p:nvPr>
        </p:nvSpPr>
        <p:spPr>
          <a:xfrm>
            <a:off x="1816350" y="167825"/>
            <a:ext cx="5511300" cy="476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Maps</a:t>
            </a:r>
          </a:p>
        </p:txBody>
      </p:sp>
      <p:sp>
        <p:nvSpPr>
          <p:cNvPr id="160" name="Shape 160"/>
          <p:cNvSpPr/>
          <p:nvPr/>
        </p:nvSpPr>
        <p:spPr>
          <a:xfrm>
            <a:off x="2504325" y="1550075"/>
            <a:ext cx="655200" cy="2028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our office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14</a:t>
            </a:fld>
            <a:endParaRPr lang="en">
              <a:solidFill>
                <a:srgbClr val="999999"/>
              </a:solidFill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1863218" y="1926549"/>
            <a:ext cx="113397" cy="150888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3191493" y="3175474"/>
            <a:ext cx="113397" cy="150888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4029193" y="1711949"/>
            <a:ext cx="113397" cy="150888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6316893" y="2131249"/>
            <a:ext cx="113397" cy="150888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6930993" y="3495599"/>
            <a:ext cx="113397" cy="150888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4543893" y="3409924"/>
            <a:ext cx="113397" cy="150888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ctrTitle" idx="4294967295"/>
          </p:nvPr>
        </p:nvSpPr>
        <p:spPr>
          <a:xfrm>
            <a:off x="1752975" y="1811950"/>
            <a:ext cx="56379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89,526,124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subTitle" idx="4294967295"/>
          </p:nvPr>
        </p:nvSpPr>
        <p:spPr>
          <a:xfrm>
            <a:off x="1752975" y="2763854"/>
            <a:ext cx="56379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15</a:t>
            </a:fld>
            <a:endParaRPr lang="en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ctrTitle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89,526,124$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subTitle" idx="4294967295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That’s a lot of money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ctrTitle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100%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subTitle" idx="4294967295"/>
          </p:nvPr>
        </p:nvSpPr>
        <p:spPr>
          <a:xfrm>
            <a:off x="685800" y="3887809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Total success!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ctrTitle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185,244 users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9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And a lot of users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191" name="Shape 191"/>
          <p:cNvSpPr/>
          <p:nvPr/>
        </p:nvSpPr>
        <p:spPr>
          <a:xfrm>
            <a:off x="611475" y="2513578"/>
            <a:ext cx="1816800" cy="1495800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first</a:t>
            </a:r>
          </a:p>
        </p:txBody>
      </p:sp>
      <p:sp>
        <p:nvSpPr>
          <p:cNvPr id="192" name="Shape 192"/>
          <p:cNvSpPr/>
          <p:nvPr/>
        </p:nvSpPr>
        <p:spPr>
          <a:xfrm>
            <a:off x="2187129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second</a:t>
            </a:r>
          </a:p>
        </p:txBody>
      </p:sp>
      <p:sp>
        <p:nvSpPr>
          <p:cNvPr id="193" name="Shape 193"/>
          <p:cNvSpPr/>
          <p:nvPr/>
        </p:nvSpPr>
        <p:spPr>
          <a:xfrm>
            <a:off x="3797724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89775" y="2083875"/>
            <a:ext cx="1831500" cy="1388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2"/>
          </p:nvPr>
        </p:nvSpPr>
        <p:spPr>
          <a:xfrm>
            <a:off x="2415137" y="2083875"/>
            <a:ext cx="1831500" cy="1388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colour of the clear sky and the deep sea. It is located between violet and green on the optical spectrum.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3"/>
          </p:nvPr>
        </p:nvSpPr>
        <p:spPr>
          <a:xfrm>
            <a:off x="4340500" y="2083875"/>
            <a:ext cx="1831500" cy="1388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100"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89775" y="3455475"/>
            <a:ext cx="1831500" cy="1388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2"/>
          </p:nvPr>
        </p:nvSpPr>
        <p:spPr>
          <a:xfrm>
            <a:off x="2415137" y="3455475"/>
            <a:ext cx="1831500" cy="1388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colour of the clear sky and the deep sea. It is located between violet and green on the optical spectrum.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3"/>
          </p:nvPr>
        </p:nvSpPr>
        <p:spPr>
          <a:xfrm>
            <a:off x="4340500" y="3455475"/>
            <a:ext cx="1831500" cy="1388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pic>
        <p:nvPicPr>
          <p:cNvPr id="213" name="Shape 21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945132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-SE" dirty="0"/>
              <a:t>Dagens agenda</a:t>
            </a: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297425"/>
            <a:ext cx="2675100" cy="26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/>
              <a:t>Översikt</a:t>
            </a:r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/>
              <a:t>JavaScript &amp; </a:t>
            </a:r>
            <a:r>
              <a:rPr lang="sv-SE" b="1" dirty="0" err="1"/>
              <a:t>TypeScript</a:t>
            </a:r>
            <a:endParaRPr lang="sv-SE" b="1" dirty="0"/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 err="1"/>
              <a:t>Node</a:t>
            </a:r>
            <a:r>
              <a:rPr lang="sv-SE" b="1" dirty="0"/>
              <a:t> </a:t>
            </a:r>
            <a:r>
              <a:rPr lang="sv-SE" b="1" dirty="0" err="1"/>
              <a:t>Package</a:t>
            </a:r>
            <a:r>
              <a:rPr lang="sv-SE" b="1" dirty="0"/>
              <a:t> Manager (</a:t>
            </a:r>
            <a:r>
              <a:rPr lang="sv-SE" b="1" dirty="0" err="1"/>
              <a:t>npm</a:t>
            </a:r>
            <a:r>
              <a:rPr lang="sv-SE" b="1" dirty="0"/>
              <a:t>)</a:t>
            </a:r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/>
              <a:t>Components</a:t>
            </a:r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/>
              <a:t>Bygg!</a:t>
            </a:r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/>
              <a:t>Services</a:t>
            </a:r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 err="1"/>
              <a:t>Injectables</a:t>
            </a:r>
            <a:endParaRPr lang="sv-SE" b="1" dirty="0"/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/>
              <a:t>Bygg!</a:t>
            </a:r>
          </a:p>
          <a:p>
            <a:pPr marL="171450" indent="-171450">
              <a:buClr>
                <a:schemeClr val="dk1"/>
              </a:buClr>
              <a:buSzPct val="91666"/>
            </a:pPr>
            <a:endParaRPr lang="en" b="1" dirty="0"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8EE41E7B-F861-4141-8F44-AB8B32D71D7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293406" y="2410047"/>
            <a:ext cx="2675100" cy="2439678"/>
          </a:xfrm>
        </p:spPr>
        <p:txBody>
          <a:bodyPr/>
          <a:lstStyle/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 err="1"/>
              <a:t>Modules</a:t>
            </a:r>
            <a:endParaRPr lang="sv-SE" b="1" dirty="0"/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/>
              <a:t>Bygg!</a:t>
            </a:r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 err="1"/>
              <a:t>Directives</a:t>
            </a:r>
            <a:endParaRPr lang="sv-SE" b="1" dirty="0"/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/>
              <a:t>Bygg!</a:t>
            </a:r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 err="1"/>
              <a:t>Webpack</a:t>
            </a:r>
            <a:endParaRPr lang="sv-SE" b="1" dirty="0"/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 err="1"/>
              <a:t>Linting</a:t>
            </a:r>
            <a:endParaRPr lang="sv-SE" b="1" dirty="0"/>
          </a:p>
          <a:p>
            <a:pPr marL="171450" indent="-171450">
              <a:buClr>
                <a:schemeClr val="dk1"/>
              </a:buClr>
              <a:buSzPct val="91666"/>
            </a:pPr>
            <a:endParaRPr lang="sv-SE" b="1" dirty="0"/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/>
              <a:t>Arkitektur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95581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  <p:sp>
        <p:nvSpPr>
          <p:cNvPr id="220" name="Shape 220"/>
          <p:cNvSpPr/>
          <p:nvPr/>
        </p:nvSpPr>
        <p:spPr>
          <a:xfrm>
            <a:off x="10491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953221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10849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sp>
        <p:nvSpPr>
          <p:cNvPr id="229" name="Shape 229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408877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60757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sp>
        <p:nvSpPr>
          <p:cNvPr id="237" name="Shape 237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516325" y="1071107"/>
            <a:ext cx="3855147" cy="300127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6776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sp>
        <p:nvSpPr>
          <p:cNvPr id="245" name="Shape 245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ctrTitle"/>
          </p:nvPr>
        </p:nvSpPr>
        <p:spPr>
          <a:xfrm>
            <a:off x="2140050" y="872875"/>
            <a:ext cx="48639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subTitle" idx="4294967295"/>
          </p:nvPr>
        </p:nvSpPr>
        <p:spPr>
          <a:xfrm>
            <a:off x="2140050" y="2072430"/>
            <a:ext cx="48639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4294967295"/>
          </p:nvPr>
        </p:nvSpPr>
        <p:spPr>
          <a:xfrm>
            <a:off x="2140050" y="2896928"/>
            <a:ext cx="4863900" cy="137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You can find me at: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@username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user@mail.me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Special thanks to all the people who made and released these awesome resources for free: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Presentation template by </a:t>
            </a:r>
            <a:r>
              <a:rPr lang="en" u="sng">
                <a:solidFill>
                  <a:srgbClr val="3D85C6"/>
                </a:solidFill>
                <a:hlinkClick r:id="rId3"/>
              </a:rPr>
              <a:t>SlidesCarnival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Photographs by </a:t>
            </a:r>
            <a:r>
              <a:rPr lang="en" u="sng">
                <a:solidFill>
                  <a:srgbClr val="3D85C6"/>
                </a:solidFill>
                <a:hlinkClick r:id="rId4"/>
              </a:rPr>
              <a:t>Unsplash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Watercolor textures by </a:t>
            </a:r>
            <a:r>
              <a:rPr lang="en" u="sng">
                <a:solidFill>
                  <a:srgbClr val="3D85C6"/>
                </a:solidFill>
                <a:hlinkClick r:id="rId5"/>
              </a:rPr>
              <a:t>GraphicBurguer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This presentation uses the following typographies and colors: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Titles: Lato Thin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Body copy: Lato Light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3D85C6"/>
                </a:solidFill>
                <a:hlinkClick r:id="rId3"/>
              </a:rPr>
              <a:t>http://www.latofonts.com/lato-free-fonts/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67" name="Shape 267"/>
          <p:cNvSpPr txBox="1"/>
          <p:nvPr/>
        </p:nvSpPr>
        <p:spPr>
          <a:xfrm>
            <a:off x="457200" y="4095450"/>
            <a:ext cx="5511300" cy="53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>
                <a:solidFill>
                  <a:srgbClr val="0B5394"/>
                </a:solidFill>
                <a:latin typeface="Lato Light"/>
                <a:ea typeface="Lato Light"/>
                <a:cs typeface="Lato Light"/>
                <a:sym typeface="La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spcBef>
                <a:spcPts val="0"/>
              </a:spcBef>
              <a:buNone/>
            </a:pP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SlidesCarnival icons are editable shapes.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666666"/>
              </a:buClr>
              <a:buSzPct val="1000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666666"/>
              </a:buClr>
              <a:buSzPct val="1000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Change fill color and opacity.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0" t="0" r="0" b="0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0" t="0" r="0" b="0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0" t="0" r="0" b="0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0" t="0" r="0" b="0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0" t="0" r="0" b="0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0" t="0" r="0" b="0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0" t="0" r="0" b="0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0" t="0" r="0" b="0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0" t="0" r="0" b="0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0" t="0" r="0" b="0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0" t="0" r="0" b="0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0" t="0" r="0" b="0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0" t="0" r="0" b="0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0" t="0" r="0" b="0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0" t="0" r="0" b="0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0" t="0" r="0" b="0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0" t="0" r="0" b="0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0" t="0" r="0" b="0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0" t="0" r="0" b="0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0" t="0" r="0" b="0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0" t="0" r="0" b="0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0" t="0" r="0" b="0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0" t="0" r="0" b="0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0" t="0" r="0" b="0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0" t="0" r="0" b="0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0" t="0" r="0" b="0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0" t="0" r="0" b="0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0" t="0" r="0" b="0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0" t="0" r="0" b="0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0" t="0" r="0" b="0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0" t="0" r="0" b="0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0" t="0" r="0" b="0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0" t="0" r="0" b="0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0" t="0" r="0" b="0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0" t="0" r="0" b="0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0" t="0" r="0" b="0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0" t="0" r="0" b="0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0" t="0" r="0" b="0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0" t="0" r="0" b="0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0" t="0" r="0" b="0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0" t="0" r="0" b="0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0" t="0" r="0" b="0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0" t="0" r="0" b="0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0" t="0" r="0" b="0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0" t="0" r="0" b="0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0" t="0" r="0" b="0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0" t="0" r="0" b="0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0" t="0" r="0" b="0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0" t="0" r="0" b="0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0" t="0" r="0" b="0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0" t="0" r="0" b="0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0" t="0" r="0" b="0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0" t="0" r="0" b="0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0" t="0" r="0" b="0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/>
        </p:nvSpPr>
        <p:spPr>
          <a:xfrm>
            <a:off x="22400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8843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latin typeface="Lato Light"/>
                <a:ea typeface="Lato Light"/>
                <a:cs typeface="Lato Light"/>
                <a:sym typeface="Lato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990000"/>
                </a:highlight>
                <a:latin typeface="Lato Light"/>
                <a:ea typeface="Lato Light"/>
                <a:cs typeface="Lato Light"/>
                <a:sym typeface="Lato Light"/>
              </a:rPr>
              <a:t> and many more...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FFFF"/>
                </a:solidFill>
              </a:rPr>
              <a:t>😉</a:t>
            </a:r>
          </a:p>
        </p:txBody>
      </p:sp>
      <p:sp>
        <p:nvSpPr>
          <p:cNvPr id="365" name="Shape 365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28</a:t>
            </a:fld>
            <a:endParaRPr lang="en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F4C89E25-1084-42A8-858E-B580AD82DB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BDA5D230-CB6F-415B-A9D6-33173F50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Decorators</a:t>
            </a:r>
            <a:endParaRPr lang="sv-SE" dirty="0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B056404B-F9D0-4ECA-9BC1-6B30F9712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@Component( METADATA! )</a:t>
            </a:r>
          </a:p>
          <a:p>
            <a:r>
              <a:rPr lang="sv-SE" dirty="0" err="1"/>
              <a:t>class</a:t>
            </a:r>
            <a:r>
              <a:rPr lang="sv-SE" dirty="0"/>
              <a:t> </a:t>
            </a:r>
            <a:r>
              <a:rPr lang="sv-SE" dirty="0" err="1"/>
              <a:t>MinKlassComponent</a:t>
            </a:r>
            <a:r>
              <a:rPr lang="sv-SE" dirty="0"/>
              <a:t> { }</a:t>
            </a:r>
          </a:p>
        </p:txBody>
      </p:sp>
    </p:spTree>
    <p:extLst>
      <p:ext uri="{BB962C8B-B14F-4D97-AF65-F5344CB8AC3E}">
        <p14:creationId xmlns:p14="http://schemas.microsoft.com/office/powerpoint/2010/main" val="346317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“Quotations are commonly printed as a means of inspiration and to invoke philosophical thoughts from the reader”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 dirty="0" err="1"/>
              <a:t>Decorators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2524850" y="2345350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</a:rPr>
              <a:t>Big concept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4294967295"/>
          </p:nvPr>
        </p:nvSpPr>
        <p:spPr>
          <a:xfrm>
            <a:off x="2524850" y="3411555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Bring the attention of your audience over a key concept using icons or illustrations</a:t>
            </a:r>
          </a:p>
        </p:txBody>
      </p:sp>
      <p:sp>
        <p:nvSpPr>
          <p:cNvPr id="103" name="Shape 103"/>
          <p:cNvSpPr/>
          <p:nvPr/>
        </p:nvSpPr>
        <p:spPr>
          <a:xfrm>
            <a:off x="4752245" y="839202"/>
            <a:ext cx="1343513" cy="1361401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 rot="1472949">
            <a:off x="3530682" y="1518930"/>
            <a:ext cx="785493" cy="76515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4492396" y="709100"/>
            <a:ext cx="343890" cy="334173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Shape 106"/>
          <p:cNvSpPr/>
          <p:nvPr/>
        </p:nvSpPr>
        <p:spPr>
          <a:xfrm rot="2487341">
            <a:off x="4271227" y="2225434"/>
            <a:ext cx="244676" cy="237762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849</Words>
  <Application>Microsoft Office PowerPoint</Application>
  <PresentationFormat>Bildspel på skärmen (16:9)</PresentationFormat>
  <Paragraphs>168</Paragraphs>
  <Slides>28</Slides>
  <Notes>27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28</vt:i4>
      </vt:variant>
    </vt:vector>
  </HeadingPairs>
  <TitlesOfParts>
    <vt:vector size="32" baseType="lpstr">
      <vt:lpstr>Lato Light</vt:lpstr>
      <vt:lpstr>Lato Hairline</vt:lpstr>
      <vt:lpstr>Arial</vt:lpstr>
      <vt:lpstr>Eglamour template</vt:lpstr>
      <vt:lpstr>Angular Reaktiva frameworks för MVC</vt:lpstr>
      <vt:lpstr>Dagens agenda</vt:lpstr>
      <vt:lpstr>Decorators</vt:lpstr>
      <vt:lpstr>1. Transition headline</vt:lpstr>
      <vt:lpstr>PowerPoint-presentation</vt:lpstr>
      <vt:lpstr>Decorators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Thanks!</vt:lpstr>
      <vt:lpstr>Credits</vt:lpstr>
      <vt:lpstr>Presentation design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Reaktiva frameworks för MVC</dc:title>
  <dc:creator>Viktor</dc:creator>
  <cp:lastModifiedBy>Viktor Leandersson</cp:lastModifiedBy>
  <cp:revision>12</cp:revision>
  <dcterms:modified xsi:type="dcterms:W3CDTF">2017-10-09T16:31:09Z</dcterms:modified>
</cp:coreProperties>
</file>