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03" r:id="rId3"/>
    <p:sldId id="257" r:id="rId4"/>
    <p:sldId id="285" r:id="rId5"/>
    <p:sldId id="286" r:id="rId6"/>
    <p:sldId id="287" r:id="rId7"/>
    <p:sldId id="272" r:id="rId8"/>
    <p:sldId id="259" r:id="rId9"/>
    <p:sldId id="289" r:id="rId10"/>
    <p:sldId id="290" r:id="rId11"/>
    <p:sldId id="288" r:id="rId12"/>
    <p:sldId id="291" r:id="rId13"/>
    <p:sldId id="294" r:id="rId14"/>
    <p:sldId id="261" r:id="rId15"/>
    <p:sldId id="295" r:id="rId16"/>
    <p:sldId id="293" r:id="rId17"/>
    <p:sldId id="305" r:id="rId18"/>
    <p:sldId id="297" r:id="rId19"/>
    <p:sldId id="296" r:id="rId20"/>
    <p:sldId id="298" r:id="rId21"/>
    <p:sldId id="299" r:id="rId22"/>
    <p:sldId id="306" r:id="rId23"/>
    <p:sldId id="304" r:id="rId24"/>
    <p:sldId id="262" r:id="rId25"/>
    <p:sldId id="292" r:id="rId26"/>
    <p:sldId id="300" r:id="rId27"/>
    <p:sldId id="301" r:id="rId28"/>
    <p:sldId id="263" r:id="rId29"/>
    <p:sldId id="264" r:id="rId30"/>
    <p:sldId id="302" r:id="rId31"/>
    <p:sldId id="307" r:id="rId32"/>
    <p:sldId id="282" r:id="rId33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35"/>
      <p:bold r:id="rId36"/>
      <p:italic r:id="rId37"/>
      <p:boldItalic r:id="rId38"/>
    </p:embeddedFont>
    <p:embeddedFont>
      <p:font typeface="Lato Hairlin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3D22DCE-3017-42EC-98F6-7B8AD1F102BE}">
  <a:tblStyle styleId="{73D22DCE-3017-42EC-98F6-7B8AD1F10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49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D2F0332A-03E8-4B8C-86D7-7A1BAC5B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5304" y="1464365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29">
            <a:extLst>
              <a:ext uri="{FF2B5EF4-FFF2-40B4-BE49-F238E27FC236}">
                <a16:creationId xmlns:a16="http://schemas.microsoft.com/office/drawing/2014/main" id="{92D1F653-A6B2-4858-B05D-15E995B6E0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1528" y="2565313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None/>
              <a:defRPr sz="16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551814" y="3287225"/>
            <a:ext cx="590661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9600" b="1" dirty="0" err="1"/>
              <a:t>Angular</a:t>
            </a:r>
            <a:br>
              <a:rPr lang="sv-SE" dirty="0"/>
            </a:br>
            <a:r>
              <a:rPr lang="sv-SE" dirty="0"/>
              <a:t>Reaktiva </a:t>
            </a:r>
            <a:r>
              <a:rPr lang="sv-SE" dirty="0" err="1"/>
              <a:t>frameworks</a:t>
            </a:r>
            <a:r>
              <a:rPr lang="sv-SE" dirty="0"/>
              <a:t> för MVC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ADD4FE6-1A0D-4EB3-B129-D873B7364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2B4729-6E9A-459A-8B34-D66A8FC3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VERSION???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F56CEF9-B0BD-45DE-973A-732E9D210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nu: 2.5</a:t>
            </a:r>
          </a:p>
        </p:txBody>
      </p:sp>
    </p:spTree>
    <p:extLst>
      <p:ext uri="{BB962C8B-B14F-4D97-AF65-F5344CB8AC3E}">
        <p14:creationId xmlns:p14="http://schemas.microsoft.com/office/powerpoint/2010/main" val="10879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037C2A-A7A7-43B0-A283-2ED9DD7C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NpmJs</a:t>
            </a:r>
            <a:endParaRPr lang="en-US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C7CAED-6903-4A1C-A290-20D8ED26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din app</a:t>
            </a:r>
          </a:p>
          <a:p>
            <a:r>
              <a:rPr lang="en-US" dirty="0" err="1"/>
              <a:t>Laddar</a:t>
            </a:r>
            <a:r>
              <a:rPr lang="en-US" dirty="0"/>
              <a:t> </a:t>
            </a:r>
            <a:r>
              <a:rPr lang="en-US" dirty="0" err="1"/>
              <a:t>ner</a:t>
            </a:r>
            <a:r>
              <a:rPr lang="en-US" dirty="0"/>
              <a:t> </a:t>
            </a:r>
            <a:r>
              <a:rPr lang="en-US" dirty="0" err="1"/>
              <a:t>beroenden</a:t>
            </a:r>
            <a:endParaRPr lang="en-US" dirty="0"/>
          </a:p>
          <a:p>
            <a:r>
              <a:rPr lang="en-US" dirty="0" err="1"/>
              <a:t>Gör</a:t>
            </a:r>
            <a:r>
              <a:rPr lang="en-US" dirty="0"/>
              <a:t> din app </a:t>
            </a:r>
            <a:r>
              <a:rPr lang="en-US" dirty="0" err="1"/>
              <a:t>lättinstallerad</a:t>
            </a:r>
            <a:endParaRPr lang="en-US" dirty="0"/>
          </a:p>
          <a:p>
            <a:r>
              <a:rPr lang="en-US" dirty="0" err="1"/>
              <a:t>Försiktig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Tips: Yarn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71DE4-F8B4-4B95-ABE9-AED56C7AA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916E3B4A-ED6F-4CD4-ACC4-CA794F8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601" y="893304"/>
            <a:ext cx="5511300" cy="857400"/>
          </a:xfrm>
        </p:spPr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EB1D079-20F8-4AAC-9C19-1555CE6E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0085EB2-A5FD-4449-A33E-7A595F594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E292E4C3-EAC4-4615-B988-9E46BB4D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2817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9024EFE-CE68-4D98-9517-A81F10D0E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B0AA963-8154-4C30-B363-9BA4E804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up!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98AAC699-54E3-400E-8D1B-E3A6FCBDF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Installera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2564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@Components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 { } from …</a:t>
            </a:r>
          </a:p>
          <a:p>
            <a:pPr marL="457200" indent="-228600"/>
            <a:r>
              <a:rPr lang="sv-SE" dirty="0" err="1"/>
              <a:t>selector</a:t>
            </a: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Html template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Class med vår logik!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89D856F-C98F-4440-BB64-5AFEF82BF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AB7E9F5E-3D56-42C2-8908-515A4CFF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E0D43AF2-996B-404A-9184-01518F22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&lt;min-</a:t>
            </a:r>
            <a:r>
              <a:rPr lang="en-US" dirty="0" err="1"/>
              <a:t>komponent</a:t>
            </a:r>
            <a:r>
              <a:rPr lang="en-US" dirty="0"/>
              <a:t>&gt;&lt;/min-</a:t>
            </a:r>
            <a:r>
              <a:rPr lang="en-US" dirty="0" err="1"/>
              <a:t>komponent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41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</a:t>
            </a:r>
            <a:r>
              <a:rPr lang="sv-SE" dirty="0" err="1"/>
              <a:t>Module</a:t>
            </a:r>
            <a:r>
              <a:rPr lang="sv-SE" dirty="0"/>
              <a:t> (del 1)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Importera </a:t>
            </a:r>
            <a:r>
              <a:rPr lang="sv-SE" dirty="0" err="1"/>
              <a:t>component</a:t>
            </a:r>
            <a:r>
              <a:rPr lang="sv-SE" dirty="0"/>
              <a:t>(en) för att…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Declare</a:t>
            </a:r>
            <a:r>
              <a:rPr lang="sv-SE" dirty="0"/>
              <a:t>(a) </a:t>
            </a:r>
            <a:r>
              <a:rPr lang="sv-SE" dirty="0" err="1"/>
              <a:t>component</a:t>
            </a:r>
            <a:r>
              <a:rPr lang="sv-SE" dirty="0"/>
              <a:t>(en)!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Nu borde vi se resultat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7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7710FC79-EBAC-4C4E-93FB-C5C07F621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8917ABF-D7B7-49DB-BA07-0020D97E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28" y="2499268"/>
            <a:ext cx="4213390" cy="728758"/>
          </a:xfrm>
        </p:spPr>
        <p:txBody>
          <a:bodyPr/>
          <a:lstStyle/>
          <a:p>
            <a:r>
              <a:rPr lang="sv-SE" dirty="0"/>
              <a:t>Nu borde det fungera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61ED7D-8C40-4CDF-A69C-FF760051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102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6709B5A4-AAD5-4A27-803B-62339F34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duktig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br>
              <a:rPr lang="en-US" dirty="0"/>
            </a:b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mästare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br>
              <a:rPr lang="en-US" dirty="0"/>
            </a:br>
            <a:r>
              <a:rPr lang="en-US" dirty="0" err="1"/>
              <a:t>duktiga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r>
              <a:rPr lang="en-US" dirty="0"/>
              <a:t> </a:t>
            </a:r>
            <a:r>
              <a:rPr lang="en-US" dirty="0" err="1"/>
              <a:t>förstår</a:t>
            </a:r>
            <a:r>
              <a:rPr lang="en-US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5216590-4C9D-47C2-BCDA-34741DDE4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10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52639D-A1EF-46AB-8607-3B2D87E5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CA3E0C-8ED4-433B-BEB1-746B78555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affärslogik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services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050DF3-E4E8-460D-A897-50B88BD98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81B9C176-9AEA-4A50-93C6-FDDD3780AA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282F9AC-3893-4A1C-BC0A-10BAB50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Förväntningar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81B0130-A935-408D-A86E-595270AA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Många frågor</a:t>
            </a:r>
          </a:p>
          <a:p>
            <a:r>
              <a:rPr lang="sv-SE" dirty="0"/>
              <a:t>Diskussioner</a:t>
            </a:r>
          </a:p>
          <a:p>
            <a:r>
              <a:rPr lang="sv-SE" dirty="0"/>
              <a:t>Live-kodning</a:t>
            </a:r>
          </a:p>
          <a:p>
            <a:r>
              <a:rPr lang="sv-SE" dirty="0"/>
              <a:t>Att ni lär er något</a:t>
            </a:r>
          </a:p>
        </p:txBody>
      </p:sp>
    </p:spTree>
    <p:extLst>
      <p:ext uri="{BB962C8B-B14F-4D97-AF65-F5344CB8AC3E}">
        <p14:creationId xmlns:p14="http://schemas.microsoft.com/office/powerpoint/2010/main" val="109339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CCC8CF-A6B0-471C-8ECE-BEB44FF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C9B53A6-0735-4F0B-B476-61E321E9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Låter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(services)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refererats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vyn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DC79158-53A1-414E-978A-D8F5062B0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96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081E3B-E10D-4CA9-9600-C3E0057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D8B56C2-9F97-42D7-8537-BB99F0099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constructor</a:t>
            </a:r>
            <a:r>
              <a:rPr lang="sv-SE" dirty="0"/>
              <a:t>(</a:t>
            </a:r>
            <a:r>
              <a:rPr lang="sv-SE" dirty="0" err="1"/>
              <a:t>myService</a:t>
            </a:r>
            <a:r>
              <a:rPr lang="sv-SE" dirty="0"/>
              <a:t>: </a:t>
            </a:r>
            <a:r>
              <a:rPr lang="sv-SE" dirty="0" err="1"/>
              <a:t>MyService</a:t>
            </a:r>
            <a:r>
              <a:rPr lang="sv-SE" dirty="0"/>
              <a:t>) {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04D185F-E409-45CA-A243-CC3BDE57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856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11C56D96-3332-4C07-8F63-7720FC2C5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54FB3DC2-5692-4834-AAEA-155FC4AB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Inject</a:t>
            </a:r>
            <a:r>
              <a:rPr lang="sv-SE" dirty="0"/>
              <a:t>!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C7AEC88-BF25-4AAE-AD3A-771A0D1E8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Använd servicen i komponenten</a:t>
            </a:r>
          </a:p>
        </p:txBody>
      </p:sp>
    </p:spTree>
    <p:extLst>
      <p:ext uri="{BB962C8B-B14F-4D97-AF65-F5344CB8AC3E}">
        <p14:creationId xmlns:p14="http://schemas.microsoft.com/office/powerpoint/2010/main" val="56627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AF5D9B-32B4-4F4D-B373-3DD54EF0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@</a:t>
            </a:r>
            <a:r>
              <a:rPr lang="sv-SE" dirty="0" err="1"/>
              <a:t>Module</a:t>
            </a:r>
            <a:r>
              <a:rPr lang="sv-SE" dirty="0"/>
              <a:t> (del 2)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9013216-AC90-4416-8987-3F2138C01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Services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provided</a:t>
            </a:r>
            <a:r>
              <a:rPr lang="sv-SE" dirty="0"/>
              <a:t>!</a:t>
            </a:r>
          </a:p>
          <a:p>
            <a:r>
              <a:rPr lang="sv-SE" dirty="0" err="1"/>
              <a:t>Providers</a:t>
            </a:r>
            <a:r>
              <a:rPr lang="sv-SE" dirty="0"/>
              <a:t>: [</a:t>
            </a:r>
            <a:r>
              <a:rPr lang="sv-SE" dirty="0" err="1"/>
              <a:t>minService</a:t>
            </a:r>
            <a:r>
              <a:rPr lang="sv-SE" dirty="0"/>
              <a:t>]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86E5CA-E0DB-4000-969C-C7C808B1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07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57646" y="3391608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-SE" sz="6000" dirty="0">
                <a:solidFill>
                  <a:srgbClr val="FFFFFF"/>
                </a:solidFill>
              </a:rPr>
              <a:t>Använd servicen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557646" y="3994667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-SE" sz="1400" dirty="0" err="1">
                <a:solidFill>
                  <a:srgbClr val="FFFFFF"/>
                </a:solidFill>
              </a:rPr>
              <a:t>Inject</a:t>
            </a:r>
            <a:r>
              <a:rPr lang="sv-SE" sz="1400" dirty="0">
                <a:solidFill>
                  <a:srgbClr val="FFFFFF"/>
                </a:solidFill>
              </a:rPr>
              <a:t> servicen i komponenten för att hämta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sv-SE" sz="1400" dirty="0">
                <a:solidFill>
                  <a:srgbClr val="FFFFFF"/>
                </a:solidFill>
              </a:rPr>
              <a:t>ut </a:t>
            </a:r>
            <a:r>
              <a:rPr lang="sv-SE" sz="1400" dirty="0" err="1">
                <a:solidFill>
                  <a:srgbClr val="FFFFFF"/>
                </a:solidFill>
              </a:rPr>
              <a:t>datan</a:t>
            </a:r>
            <a:r>
              <a:rPr lang="sv-SE" sz="1400" dirty="0">
                <a:solidFill>
                  <a:srgbClr val="FFFFFF"/>
                </a:solidFill>
              </a:rPr>
              <a:t> från den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Decorators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Helps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explain</a:t>
            </a:r>
            <a:r>
              <a:rPr lang="sv-SE" dirty="0"/>
              <a:t> to the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to do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>
              <a:buNone/>
            </a:pPr>
            <a:r>
              <a:rPr lang="sv-SE" sz="3200" b="1" dirty="0"/>
              <a:t>@</a:t>
            </a:r>
            <a:r>
              <a:rPr lang="sv-SE" sz="3200" b="1" dirty="0" err="1"/>
              <a:t>Decorator</a:t>
            </a:r>
            <a:r>
              <a:rPr lang="sv-SE" sz="3200" b="1" dirty="0"/>
              <a:t>()</a:t>
            </a:r>
          </a:p>
          <a:p>
            <a:pPr>
              <a:buNone/>
            </a:pPr>
            <a:r>
              <a:rPr lang="sv-SE" sz="3200" b="1" dirty="0" err="1"/>
              <a:t>class</a:t>
            </a:r>
            <a:r>
              <a:rPr lang="sv-SE" sz="3200" b="1" dirty="0"/>
              <a:t> </a:t>
            </a:r>
            <a:r>
              <a:rPr lang="sv-SE" sz="3200" b="1" dirty="0" err="1"/>
              <a:t>MinKlassComponent</a:t>
            </a:r>
            <a:r>
              <a:rPr lang="sv-SE" sz="3200" b="1" dirty="0"/>
              <a:t> { }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688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75C6A7A6-C5E3-4E08-A27B-6F72AD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Directives</a:t>
            </a:r>
            <a:r>
              <a:rPr lang="sv-SE" dirty="0"/>
              <a:t>	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4867BEA-249F-40FA-AC72-D6DB19D2D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Structural</a:t>
            </a:r>
            <a:r>
              <a:rPr lang="sv-SE" dirty="0"/>
              <a:t> </a:t>
            </a:r>
            <a:r>
              <a:rPr lang="sv-SE" dirty="0" err="1"/>
              <a:t>directives</a:t>
            </a:r>
            <a:br>
              <a:rPr lang="sv-SE" dirty="0"/>
            </a:br>
            <a:br>
              <a:rPr lang="sv-SE" dirty="0"/>
            </a:br>
            <a:r>
              <a:rPr lang="sv-SE" dirty="0"/>
              <a:t>*</a:t>
            </a:r>
            <a:r>
              <a:rPr lang="sv-SE" dirty="0" err="1"/>
              <a:t>ngIf</a:t>
            </a:r>
            <a:br>
              <a:rPr lang="sv-SE" dirty="0"/>
            </a:br>
            <a:r>
              <a:rPr lang="sv-SE" dirty="0"/>
              <a:t>*</a:t>
            </a:r>
            <a:r>
              <a:rPr lang="sv-SE" dirty="0" err="1"/>
              <a:t>ngFor</a:t>
            </a:r>
            <a:endParaRPr lang="sv-SE" dirty="0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C866745-F30B-44B7-9A53-8130A0CBA2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directives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highlightMe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61D0557-80B8-4930-A28C-1F665B06E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79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7EECBA-51CE-4263-A242-5967BF27D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588AC9BA-36C9-420F-8E13-F64752F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Använd </a:t>
            </a:r>
            <a:r>
              <a:rPr lang="sv-SE" dirty="0" err="1"/>
              <a:t>structural</a:t>
            </a:r>
            <a:r>
              <a:rPr lang="sv-SE" dirty="0"/>
              <a:t> dir.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D98B0E71-0C87-4A56-B00A-18ECB85D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ngIf</a:t>
            </a:r>
            <a:endParaRPr lang="sv-SE" dirty="0"/>
          </a:p>
          <a:p>
            <a:r>
              <a:rPr lang="sv-SE" dirty="0" err="1"/>
              <a:t>ngFor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651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Om vårt bygge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D5C592-7472-4FA1-A42B-94E698D6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Angular</a:t>
            </a:r>
            <a:r>
              <a:rPr lang="sv-SE" dirty="0"/>
              <a:t> cli</a:t>
            </a:r>
          </a:p>
          <a:p>
            <a:r>
              <a:rPr lang="sv-SE" dirty="0" err="1"/>
              <a:t>Webpack</a:t>
            </a:r>
            <a:endParaRPr lang="sv-SE" dirty="0"/>
          </a:p>
          <a:p>
            <a:r>
              <a:rPr lang="sv-SE" dirty="0" err="1"/>
              <a:t>tsconfig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Arkitektur</a:t>
            </a:r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7" name="Shape 351">
            <a:extLst>
              <a:ext uri="{FF2B5EF4-FFF2-40B4-BE49-F238E27FC236}">
                <a16:creationId xmlns:a16="http://schemas.microsoft.com/office/drawing/2014/main" id="{41C45114-D21A-4D5D-92D8-550594FBA759}"/>
              </a:ext>
            </a:extLst>
          </p:cNvPr>
          <p:cNvSpPr/>
          <p:nvPr/>
        </p:nvSpPr>
        <p:spPr>
          <a:xfrm>
            <a:off x="5924208" y="407288"/>
            <a:ext cx="2872462" cy="2749629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Dagens agenda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Översikt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JavaScript &amp; </a:t>
            </a:r>
            <a:r>
              <a:rPr lang="sv-SE" b="1" dirty="0" err="1"/>
              <a:t>TypeScript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Node</a:t>
            </a:r>
            <a:r>
              <a:rPr lang="sv-SE" b="1" dirty="0"/>
              <a:t> </a:t>
            </a:r>
            <a:r>
              <a:rPr lang="sv-SE" b="1" dirty="0" err="1"/>
              <a:t>Package</a:t>
            </a:r>
            <a:r>
              <a:rPr lang="sv-SE" b="1" dirty="0"/>
              <a:t> Manager (</a:t>
            </a:r>
            <a:r>
              <a:rPr lang="sv-SE" b="1" dirty="0" err="1"/>
              <a:t>npm</a:t>
            </a:r>
            <a:r>
              <a:rPr lang="sv-SE" b="1" dirty="0"/>
              <a:t>)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Components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Services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Injectables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endParaRPr lang="en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EE41E7B-F861-4141-8F44-AB8B32D71D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93406" y="2410047"/>
            <a:ext cx="2675100" cy="2439678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Modules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Directives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Kort om bygget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Arkitektur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C86E2D2-868E-42B3-99AA-BAA9A859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sv-SE" dirty="0" err="1"/>
              <a:t>ågor</a:t>
            </a:r>
            <a:endParaRPr lang="sv-SE" dirty="0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0EDE3EA5-1C54-4A49-998E-97321BBF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Minst 6 problem och X antal frågor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70AE32A-244F-4A00-86A2-7F2195FD67C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448175"/>
            <a:ext cx="549275" cy="393700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99999"/>
                </a:solidFill>
              </a:rPr>
              <a:t>30</a:t>
            </a:fld>
            <a:endParaRPr lang="en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2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BF708F-9EE9-4113-9ABC-293063E1B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Retro</a:t>
            </a:r>
          </a:p>
        </p:txBody>
      </p:sp>
      <p:sp>
        <p:nvSpPr>
          <p:cNvPr id="3" name="Shape 305">
            <a:extLst>
              <a:ext uri="{FF2B5EF4-FFF2-40B4-BE49-F238E27FC236}">
                <a16:creationId xmlns:a16="http://schemas.microsoft.com/office/drawing/2014/main" id="{D3EC5E6B-0320-4716-85CF-83572F4628AB}"/>
              </a:ext>
            </a:extLst>
          </p:cNvPr>
          <p:cNvSpPr/>
          <p:nvPr/>
        </p:nvSpPr>
        <p:spPr>
          <a:xfrm>
            <a:off x="4142876" y="2802571"/>
            <a:ext cx="1160388" cy="116741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306">
            <a:extLst>
              <a:ext uri="{FF2B5EF4-FFF2-40B4-BE49-F238E27FC236}">
                <a16:creationId xmlns:a16="http://schemas.microsoft.com/office/drawing/2014/main" id="{0A3B7690-9BB6-4E41-89A0-CAE85C5E214C}"/>
              </a:ext>
            </a:extLst>
          </p:cNvPr>
          <p:cNvSpPr/>
          <p:nvPr/>
        </p:nvSpPr>
        <p:spPr>
          <a:xfrm>
            <a:off x="5375356" y="1635152"/>
            <a:ext cx="1160314" cy="1167419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07">
            <a:extLst>
              <a:ext uri="{FF2B5EF4-FFF2-40B4-BE49-F238E27FC236}">
                <a16:creationId xmlns:a16="http://schemas.microsoft.com/office/drawing/2014/main" id="{DC6388C9-09AD-4D6A-ABBB-D97EEE89331C}"/>
              </a:ext>
            </a:extLst>
          </p:cNvPr>
          <p:cNvSpPr/>
          <p:nvPr/>
        </p:nvSpPr>
        <p:spPr>
          <a:xfrm>
            <a:off x="7163192" y="2119806"/>
            <a:ext cx="1158558" cy="1167419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653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4738FF-C5D0-4727-88CB-89C0412E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2186D9-5705-4E5C-AE26-4B37C308C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ska jag ha </a:t>
            </a:r>
            <a:r>
              <a:rPr lang="en-US" dirty="0" err="1"/>
              <a:t>det</a:t>
            </a:r>
            <a:r>
              <a:rPr lang="en-US" dirty="0"/>
              <a:t> till?</a:t>
            </a:r>
          </a:p>
        </p:txBody>
      </p:sp>
    </p:spTree>
    <p:extLst>
      <p:ext uri="{BB962C8B-B14F-4D97-AF65-F5344CB8AC3E}">
        <p14:creationId xmlns:p14="http://schemas.microsoft.com/office/powerpoint/2010/main" val="28552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4B72C6-767D-49F6-A6CB-57B1F7E6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Data!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F7986B8-769E-4C9F-A20D-7A99771C1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4E1AA60-D0D4-46FD-BFA2-959D3E30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4882"/>
            <a:ext cx="4349134" cy="23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44202B0-23DD-4617-B57B-8F1ED9BED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API </a:t>
            </a:r>
            <a:r>
              <a:rPr lang="en-US" dirty="0" err="1"/>
              <a:t>Anrop</a:t>
            </a:r>
            <a:endParaRPr lang="en-US" dirty="0"/>
          </a:p>
          <a:p>
            <a:r>
              <a:rPr lang="en-US" dirty="0" err="1"/>
              <a:t>Arkitektur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5D07FA9-7E39-451E-9069-E04D513D9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2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Historia</a:t>
            </a:r>
            <a:endParaRPr lang="en" dirty="0"/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AngularJS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Angular2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TypeScript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Superset</a:t>
            </a:r>
            <a:r>
              <a:rPr lang="sv-SE" dirty="0"/>
              <a:t> av JavaScript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8F5C1B-1292-4829-A01B-0309B99B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Compilera</a:t>
            </a:r>
            <a:r>
              <a:rPr lang="en-US" dirty="0"/>
              <a:t> till JS (ES5)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40F7DC2-BF58-4808-B71E-497161F10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=&gt;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Classer</a:t>
            </a:r>
          </a:p>
          <a:p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48FB30-F354-4B10-9F5E-B0A859D687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http://www.typescriptlang.org/play/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88E990-410E-4FA8-8C76-C42347BB7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97669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366</Words>
  <Application>Microsoft Office PowerPoint</Application>
  <PresentationFormat>Bildspel på skärmen (16:9)</PresentationFormat>
  <Paragraphs>140</Paragraphs>
  <Slides>32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6" baseType="lpstr">
      <vt:lpstr>Lato Light</vt:lpstr>
      <vt:lpstr>Lato Hairline</vt:lpstr>
      <vt:lpstr>Arial</vt:lpstr>
      <vt:lpstr>Eglamour template</vt:lpstr>
      <vt:lpstr>Angular Reaktiva frameworks för MVC</vt:lpstr>
      <vt:lpstr>Förväntningar</vt:lpstr>
      <vt:lpstr>Dagens agenda</vt:lpstr>
      <vt:lpstr>Angular</vt:lpstr>
      <vt:lpstr>Data!</vt:lpstr>
      <vt:lpstr>PowerPoint-presentation</vt:lpstr>
      <vt:lpstr>Historia</vt:lpstr>
      <vt:lpstr>TypeScript</vt:lpstr>
      <vt:lpstr>Compilera till JS (ES5)</vt:lpstr>
      <vt:lpstr>VERSION???</vt:lpstr>
      <vt:lpstr>NpmJs</vt:lpstr>
      <vt:lpstr>package.json</vt:lpstr>
      <vt:lpstr>Fire up!</vt:lpstr>
      <vt:lpstr>@Components</vt:lpstr>
      <vt:lpstr>Använd componenten</vt:lpstr>
      <vt:lpstr>@Module (del 1)</vt:lpstr>
      <vt:lpstr>Nu borde det fungera</vt:lpstr>
      <vt:lpstr>PowerPoint-presentation</vt:lpstr>
      <vt:lpstr>Services</vt:lpstr>
      <vt:lpstr>@Injectable</vt:lpstr>
      <vt:lpstr>Inject</vt:lpstr>
      <vt:lpstr>Inject!</vt:lpstr>
      <vt:lpstr>@Module (del 2)</vt:lpstr>
      <vt:lpstr>Använd servicen</vt:lpstr>
      <vt:lpstr>Decorators</vt:lpstr>
      <vt:lpstr>Directives </vt:lpstr>
      <vt:lpstr>Använd structural dir.</vt:lpstr>
      <vt:lpstr>Om vårt bygge</vt:lpstr>
      <vt:lpstr>Arkitektur</vt:lpstr>
      <vt:lpstr>Problem och frågor</vt:lpstr>
      <vt:lpstr>Retro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Reaktiva frameworks för MVC</dc:title>
  <dc:creator>Viktor</dc:creator>
  <cp:lastModifiedBy>Viktor Leandersson</cp:lastModifiedBy>
  <cp:revision>30</cp:revision>
  <dcterms:modified xsi:type="dcterms:W3CDTF">2017-10-10T15:34:40Z</dcterms:modified>
</cp:coreProperties>
</file>