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55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28F3E-DEBF-4989-BA6D-7857EEDFE3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A740B1-D104-4C27-AE7C-5005D0447BA1}">
      <dgm:prSet/>
      <dgm:spPr/>
      <dgm:t>
        <a:bodyPr/>
        <a:lstStyle/>
        <a:p>
          <a:r>
            <a:rPr lang="es-ES_tradnl"/>
            <a:t>Creación de objetos en Python:</a:t>
          </a:r>
          <a:endParaRPr lang="en-US"/>
        </a:p>
      </dgm:t>
    </dgm:pt>
    <dgm:pt modelId="{F5FDD8A7-5A6C-472D-9FF5-6DC7881188C0}" type="parTrans" cxnId="{F1FF2AE0-41EF-46A0-98DC-E6CC7000C4D7}">
      <dgm:prSet/>
      <dgm:spPr/>
      <dgm:t>
        <a:bodyPr/>
        <a:lstStyle/>
        <a:p>
          <a:endParaRPr lang="en-US"/>
        </a:p>
      </dgm:t>
    </dgm:pt>
    <dgm:pt modelId="{5A1DA4EB-58D1-4C7C-B4AA-E9BA5F523830}" type="sibTrans" cxnId="{F1FF2AE0-41EF-46A0-98DC-E6CC7000C4D7}">
      <dgm:prSet/>
      <dgm:spPr/>
      <dgm:t>
        <a:bodyPr/>
        <a:lstStyle/>
        <a:p>
          <a:endParaRPr lang="en-US"/>
        </a:p>
      </dgm:t>
    </dgm:pt>
    <dgm:pt modelId="{47D838BD-F2BF-4C6D-9D65-D2024487BD8B}">
      <dgm:prSet/>
      <dgm:spPr/>
      <dgm:t>
        <a:bodyPr/>
        <a:lstStyle/>
        <a:p>
          <a:r>
            <a:rPr lang="es-ES_tradnl"/>
            <a:t>Actor</a:t>
          </a:r>
          <a:endParaRPr lang="en-US"/>
        </a:p>
      </dgm:t>
    </dgm:pt>
    <dgm:pt modelId="{C30C80CD-3888-4249-BCBF-99AC874529BF}" type="parTrans" cxnId="{336E411B-33A0-4B82-B6AC-DA7DF57F9BA2}">
      <dgm:prSet/>
      <dgm:spPr/>
      <dgm:t>
        <a:bodyPr/>
        <a:lstStyle/>
        <a:p>
          <a:endParaRPr lang="en-US"/>
        </a:p>
      </dgm:t>
    </dgm:pt>
    <dgm:pt modelId="{1DB17E27-23EC-425E-B538-592EC0C51131}" type="sibTrans" cxnId="{336E411B-33A0-4B82-B6AC-DA7DF57F9BA2}">
      <dgm:prSet/>
      <dgm:spPr/>
      <dgm:t>
        <a:bodyPr/>
        <a:lstStyle/>
        <a:p>
          <a:endParaRPr lang="en-US"/>
        </a:p>
      </dgm:t>
    </dgm:pt>
    <dgm:pt modelId="{B316C111-0053-4CD9-97E4-F7903CD316FA}">
      <dgm:prSet/>
      <dgm:spPr/>
      <dgm:t>
        <a:bodyPr/>
        <a:lstStyle/>
        <a:p>
          <a:r>
            <a:rPr lang="es-ES_tradnl"/>
            <a:t>Genero</a:t>
          </a:r>
          <a:endParaRPr lang="en-US"/>
        </a:p>
      </dgm:t>
    </dgm:pt>
    <dgm:pt modelId="{CEA700F8-0B50-45B9-B21B-71E46FD37C95}" type="parTrans" cxnId="{9C2112E5-7B11-42E4-9D5D-355E919882F8}">
      <dgm:prSet/>
      <dgm:spPr/>
      <dgm:t>
        <a:bodyPr/>
        <a:lstStyle/>
        <a:p>
          <a:endParaRPr lang="en-US"/>
        </a:p>
      </dgm:t>
    </dgm:pt>
    <dgm:pt modelId="{E7CE7A2E-F479-438D-9AD9-49EE8F3CA416}" type="sibTrans" cxnId="{9C2112E5-7B11-42E4-9D5D-355E919882F8}">
      <dgm:prSet/>
      <dgm:spPr/>
      <dgm:t>
        <a:bodyPr/>
        <a:lstStyle/>
        <a:p>
          <a:endParaRPr lang="en-US"/>
        </a:p>
      </dgm:t>
    </dgm:pt>
    <dgm:pt modelId="{66131BFC-2033-4DFB-BCF6-FC35D2A43DFC}">
      <dgm:prSet/>
      <dgm:spPr/>
      <dgm:t>
        <a:bodyPr/>
        <a:lstStyle/>
        <a:p>
          <a:r>
            <a:rPr lang="es-ES_tradnl"/>
            <a:t>Productora</a:t>
          </a:r>
          <a:endParaRPr lang="en-US"/>
        </a:p>
      </dgm:t>
    </dgm:pt>
    <dgm:pt modelId="{E632CD2D-996C-494D-8FDB-BB0DCDABD656}" type="parTrans" cxnId="{60434924-8759-409B-A682-91A7EDBE5DC5}">
      <dgm:prSet/>
      <dgm:spPr/>
      <dgm:t>
        <a:bodyPr/>
        <a:lstStyle/>
        <a:p>
          <a:endParaRPr lang="en-US"/>
        </a:p>
      </dgm:t>
    </dgm:pt>
    <dgm:pt modelId="{91895D05-C31F-4376-A761-DA92C4FA4693}" type="sibTrans" cxnId="{60434924-8759-409B-A682-91A7EDBE5DC5}">
      <dgm:prSet/>
      <dgm:spPr/>
      <dgm:t>
        <a:bodyPr/>
        <a:lstStyle/>
        <a:p>
          <a:endParaRPr lang="en-US"/>
        </a:p>
      </dgm:t>
    </dgm:pt>
    <dgm:pt modelId="{ACA32F78-15EC-4953-8E4F-CBCB7ED77391}">
      <dgm:prSet/>
      <dgm:spPr/>
      <dgm:t>
        <a:bodyPr/>
        <a:lstStyle/>
        <a:p>
          <a:r>
            <a:rPr lang="es-ES_tradnl"/>
            <a:t>Película</a:t>
          </a:r>
          <a:endParaRPr lang="en-US"/>
        </a:p>
      </dgm:t>
    </dgm:pt>
    <dgm:pt modelId="{763FC7BA-7E8A-4052-971D-BFE30245D01C}" type="parTrans" cxnId="{4E6D7870-310D-4EDC-BA1E-93B8C56813F2}">
      <dgm:prSet/>
      <dgm:spPr/>
      <dgm:t>
        <a:bodyPr/>
        <a:lstStyle/>
        <a:p>
          <a:endParaRPr lang="en-US"/>
        </a:p>
      </dgm:t>
    </dgm:pt>
    <dgm:pt modelId="{D8EAA557-0376-4A73-9D13-25DBD98B23EF}" type="sibTrans" cxnId="{4E6D7870-310D-4EDC-BA1E-93B8C56813F2}">
      <dgm:prSet/>
      <dgm:spPr/>
      <dgm:t>
        <a:bodyPr/>
        <a:lstStyle/>
        <a:p>
          <a:endParaRPr lang="en-US"/>
        </a:p>
      </dgm:t>
    </dgm:pt>
    <dgm:pt modelId="{675F6505-A86B-4D84-9BB3-57E7B1408E77}">
      <dgm:prSet/>
      <dgm:spPr/>
      <dgm:t>
        <a:bodyPr/>
        <a:lstStyle/>
        <a:p>
          <a:r>
            <a:rPr lang="es-ES_tradnl"/>
            <a:t>Proceso para descargar toda la información de la API de TMDb</a:t>
          </a:r>
          <a:endParaRPr lang="en-US"/>
        </a:p>
      </dgm:t>
    </dgm:pt>
    <dgm:pt modelId="{4D5070C6-5788-44E3-8066-BD767CE2C25B}" type="parTrans" cxnId="{7E0B9D65-E8BF-48A7-9C5F-389CF76DAAD0}">
      <dgm:prSet/>
      <dgm:spPr/>
      <dgm:t>
        <a:bodyPr/>
        <a:lstStyle/>
        <a:p>
          <a:endParaRPr lang="en-US"/>
        </a:p>
      </dgm:t>
    </dgm:pt>
    <dgm:pt modelId="{5B825969-909C-480F-89EB-5FD646CB8B16}" type="sibTrans" cxnId="{7E0B9D65-E8BF-48A7-9C5F-389CF76DAAD0}">
      <dgm:prSet/>
      <dgm:spPr/>
      <dgm:t>
        <a:bodyPr/>
        <a:lstStyle/>
        <a:p>
          <a:endParaRPr lang="en-US"/>
        </a:p>
      </dgm:t>
    </dgm:pt>
    <dgm:pt modelId="{9D2FF8B6-FBE3-45AE-8F31-E88E1B3F9FA9}">
      <dgm:prSet/>
      <dgm:spPr/>
      <dgm:t>
        <a:bodyPr/>
        <a:lstStyle/>
        <a:p>
          <a:r>
            <a:rPr lang="es-ES_tradnl"/>
            <a:t>Descarga de imágenes de portada de cada película</a:t>
          </a:r>
          <a:endParaRPr lang="en-US"/>
        </a:p>
      </dgm:t>
    </dgm:pt>
    <dgm:pt modelId="{5CE2C122-9E9F-4AB8-A03B-A3E4C74AFDC3}" type="parTrans" cxnId="{877C237D-AC08-4B87-A00F-D69C7DC062DA}">
      <dgm:prSet/>
      <dgm:spPr/>
      <dgm:t>
        <a:bodyPr/>
        <a:lstStyle/>
        <a:p>
          <a:endParaRPr lang="en-US"/>
        </a:p>
      </dgm:t>
    </dgm:pt>
    <dgm:pt modelId="{5F89FEA5-4F86-423C-886E-5607ABE4AC46}" type="sibTrans" cxnId="{877C237D-AC08-4B87-A00F-D69C7DC062DA}">
      <dgm:prSet/>
      <dgm:spPr/>
      <dgm:t>
        <a:bodyPr/>
        <a:lstStyle/>
        <a:p>
          <a:endParaRPr lang="en-US"/>
        </a:p>
      </dgm:t>
    </dgm:pt>
    <dgm:pt modelId="{3D77C753-2551-4B41-B7B5-8ED5C8165044}">
      <dgm:prSet/>
      <dgm:spPr/>
      <dgm:t>
        <a:bodyPr/>
        <a:lstStyle/>
        <a:p>
          <a:r>
            <a:rPr lang="es-ES_tradnl"/>
            <a:t>Scrapeo de la variable “Presupuesto” de la web IMDb</a:t>
          </a:r>
          <a:endParaRPr lang="en-US"/>
        </a:p>
      </dgm:t>
    </dgm:pt>
    <dgm:pt modelId="{72F97FD1-17A9-4CDD-AA0D-DC3962172A83}" type="parTrans" cxnId="{78CB78BC-031B-4E8B-A28E-842CB6ED56BC}">
      <dgm:prSet/>
      <dgm:spPr/>
      <dgm:t>
        <a:bodyPr/>
        <a:lstStyle/>
        <a:p>
          <a:endParaRPr lang="en-US"/>
        </a:p>
      </dgm:t>
    </dgm:pt>
    <dgm:pt modelId="{3DC66D2C-5BC5-41FB-A06D-59FE43620A03}" type="sibTrans" cxnId="{78CB78BC-031B-4E8B-A28E-842CB6ED56BC}">
      <dgm:prSet/>
      <dgm:spPr/>
      <dgm:t>
        <a:bodyPr/>
        <a:lstStyle/>
        <a:p>
          <a:endParaRPr lang="en-US"/>
        </a:p>
      </dgm:t>
    </dgm:pt>
    <dgm:pt modelId="{D509B904-34F2-42BB-9D0E-1AE1ABD02BF7}" type="pres">
      <dgm:prSet presAssocID="{FCE28F3E-DEBF-4989-BA6D-7857EEDFE307}" presName="root" presStyleCnt="0">
        <dgm:presLayoutVars>
          <dgm:dir/>
          <dgm:resizeHandles val="exact"/>
        </dgm:presLayoutVars>
      </dgm:prSet>
      <dgm:spPr/>
    </dgm:pt>
    <dgm:pt modelId="{5B2F34E1-4C6B-4246-A71C-05C30DA98B4F}" type="pres">
      <dgm:prSet presAssocID="{07A740B1-D104-4C27-AE7C-5005D0447BA1}" presName="compNode" presStyleCnt="0"/>
      <dgm:spPr/>
    </dgm:pt>
    <dgm:pt modelId="{769B0075-16D4-4D86-9304-21B10DCBB8E4}" type="pres">
      <dgm:prSet presAssocID="{07A740B1-D104-4C27-AE7C-5005D0447BA1}" presName="bgRect" presStyleLbl="bgShp" presStyleIdx="0" presStyleCnt="4"/>
      <dgm:spPr/>
    </dgm:pt>
    <dgm:pt modelId="{8D46D49E-80FB-4990-905A-8194EA5DB85D}" type="pres">
      <dgm:prSet presAssocID="{07A740B1-D104-4C27-AE7C-5005D0447BA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8B21F6FA-C256-4DF5-95C3-A03982A8AABC}" type="pres">
      <dgm:prSet presAssocID="{07A740B1-D104-4C27-AE7C-5005D0447BA1}" presName="spaceRect" presStyleCnt="0"/>
      <dgm:spPr/>
    </dgm:pt>
    <dgm:pt modelId="{932160C6-E46C-4086-8CCA-D73C7BCE427E}" type="pres">
      <dgm:prSet presAssocID="{07A740B1-D104-4C27-AE7C-5005D0447BA1}" presName="parTx" presStyleLbl="revTx" presStyleIdx="0" presStyleCnt="5">
        <dgm:presLayoutVars>
          <dgm:chMax val="0"/>
          <dgm:chPref val="0"/>
        </dgm:presLayoutVars>
      </dgm:prSet>
      <dgm:spPr/>
    </dgm:pt>
    <dgm:pt modelId="{ECB11EDC-A420-4E1E-91D9-68D0FB81B6B5}" type="pres">
      <dgm:prSet presAssocID="{07A740B1-D104-4C27-AE7C-5005D0447BA1}" presName="desTx" presStyleLbl="revTx" presStyleIdx="1" presStyleCnt="5">
        <dgm:presLayoutVars/>
      </dgm:prSet>
      <dgm:spPr/>
    </dgm:pt>
    <dgm:pt modelId="{C4135865-FFF3-488E-B771-64B2C92410A6}" type="pres">
      <dgm:prSet presAssocID="{5A1DA4EB-58D1-4C7C-B4AA-E9BA5F523830}" presName="sibTrans" presStyleCnt="0"/>
      <dgm:spPr/>
    </dgm:pt>
    <dgm:pt modelId="{F1F24BA3-736C-4A42-A775-4C4AE3323F05}" type="pres">
      <dgm:prSet presAssocID="{675F6505-A86B-4D84-9BB3-57E7B1408E77}" presName="compNode" presStyleCnt="0"/>
      <dgm:spPr/>
    </dgm:pt>
    <dgm:pt modelId="{0CC2137A-103B-4FF5-B417-13914214AA97}" type="pres">
      <dgm:prSet presAssocID="{675F6505-A86B-4D84-9BB3-57E7B1408E77}" presName="bgRect" presStyleLbl="bgShp" presStyleIdx="1" presStyleCnt="4"/>
      <dgm:spPr/>
    </dgm:pt>
    <dgm:pt modelId="{471E7D1C-C065-4B12-BBCB-3A730942AEC2}" type="pres">
      <dgm:prSet presAssocID="{675F6505-A86B-4D84-9BB3-57E7B1408E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5414F707-D685-41D0-87C4-A10FA8D63A31}" type="pres">
      <dgm:prSet presAssocID="{675F6505-A86B-4D84-9BB3-57E7B1408E77}" presName="spaceRect" presStyleCnt="0"/>
      <dgm:spPr/>
    </dgm:pt>
    <dgm:pt modelId="{02766885-C366-45CC-BC92-8F8FB1CD49D6}" type="pres">
      <dgm:prSet presAssocID="{675F6505-A86B-4D84-9BB3-57E7B1408E77}" presName="parTx" presStyleLbl="revTx" presStyleIdx="2" presStyleCnt="5">
        <dgm:presLayoutVars>
          <dgm:chMax val="0"/>
          <dgm:chPref val="0"/>
        </dgm:presLayoutVars>
      </dgm:prSet>
      <dgm:spPr/>
    </dgm:pt>
    <dgm:pt modelId="{8EA10FAC-E8F7-4602-9848-C718FA2943E0}" type="pres">
      <dgm:prSet presAssocID="{5B825969-909C-480F-89EB-5FD646CB8B16}" presName="sibTrans" presStyleCnt="0"/>
      <dgm:spPr/>
    </dgm:pt>
    <dgm:pt modelId="{3D3C8768-8246-4A4C-8926-73B600B9973F}" type="pres">
      <dgm:prSet presAssocID="{9D2FF8B6-FBE3-45AE-8F31-E88E1B3F9FA9}" presName="compNode" presStyleCnt="0"/>
      <dgm:spPr/>
    </dgm:pt>
    <dgm:pt modelId="{B53EB581-2749-4A01-A741-9B1BDBC0BA71}" type="pres">
      <dgm:prSet presAssocID="{9D2FF8B6-FBE3-45AE-8F31-E88E1B3F9FA9}" presName="bgRect" presStyleLbl="bgShp" presStyleIdx="2" presStyleCnt="4"/>
      <dgm:spPr/>
    </dgm:pt>
    <dgm:pt modelId="{55AA0EE0-59DA-4D45-AA4F-630DB2F3E0D0}" type="pres">
      <dgm:prSet presAssocID="{9D2FF8B6-FBE3-45AE-8F31-E88E1B3F9FA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047D71C3-2035-47AB-AA03-D3F07D973FDC}" type="pres">
      <dgm:prSet presAssocID="{9D2FF8B6-FBE3-45AE-8F31-E88E1B3F9FA9}" presName="spaceRect" presStyleCnt="0"/>
      <dgm:spPr/>
    </dgm:pt>
    <dgm:pt modelId="{169F4213-8AAA-495D-B6A8-AEDA2FEF322B}" type="pres">
      <dgm:prSet presAssocID="{9D2FF8B6-FBE3-45AE-8F31-E88E1B3F9FA9}" presName="parTx" presStyleLbl="revTx" presStyleIdx="3" presStyleCnt="5">
        <dgm:presLayoutVars>
          <dgm:chMax val="0"/>
          <dgm:chPref val="0"/>
        </dgm:presLayoutVars>
      </dgm:prSet>
      <dgm:spPr/>
    </dgm:pt>
    <dgm:pt modelId="{E00F48FB-47FD-449E-8546-6C0CBE9F329D}" type="pres">
      <dgm:prSet presAssocID="{5F89FEA5-4F86-423C-886E-5607ABE4AC46}" presName="sibTrans" presStyleCnt="0"/>
      <dgm:spPr/>
    </dgm:pt>
    <dgm:pt modelId="{2A5D85A6-F40A-46C2-A533-93B201D758BC}" type="pres">
      <dgm:prSet presAssocID="{3D77C753-2551-4B41-B7B5-8ED5C8165044}" presName="compNode" presStyleCnt="0"/>
      <dgm:spPr/>
    </dgm:pt>
    <dgm:pt modelId="{5F9AAEA2-822E-4846-86E4-BC8E80E303F3}" type="pres">
      <dgm:prSet presAssocID="{3D77C753-2551-4B41-B7B5-8ED5C8165044}" presName="bgRect" presStyleLbl="bgShp" presStyleIdx="3" presStyleCnt="4"/>
      <dgm:spPr/>
    </dgm:pt>
    <dgm:pt modelId="{F879ED3E-1EC7-4BDE-87D8-5890CE8D4911}" type="pres">
      <dgm:prSet presAssocID="{3D77C753-2551-4B41-B7B5-8ED5C81650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49CB0CEB-CEC5-4E73-84B4-5A5B07963546}" type="pres">
      <dgm:prSet presAssocID="{3D77C753-2551-4B41-B7B5-8ED5C8165044}" presName="spaceRect" presStyleCnt="0"/>
      <dgm:spPr/>
    </dgm:pt>
    <dgm:pt modelId="{64AB6541-68C1-4219-A92C-28B660C464B3}" type="pres">
      <dgm:prSet presAssocID="{3D77C753-2551-4B41-B7B5-8ED5C816504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36E411B-33A0-4B82-B6AC-DA7DF57F9BA2}" srcId="{07A740B1-D104-4C27-AE7C-5005D0447BA1}" destId="{47D838BD-F2BF-4C6D-9D65-D2024487BD8B}" srcOrd="0" destOrd="0" parTransId="{C30C80CD-3888-4249-BCBF-99AC874529BF}" sibTransId="{1DB17E27-23EC-425E-B538-592EC0C51131}"/>
    <dgm:cxn modelId="{4AEDAD20-4434-41ED-883D-B42DCA31E75B}" type="presOf" srcId="{47D838BD-F2BF-4C6D-9D65-D2024487BD8B}" destId="{ECB11EDC-A420-4E1E-91D9-68D0FB81B6B5}" srcOrd="0" destOrd="0" presId="urn:microsoft.com/office/officeart/2018/2/layout/IconVerticalSolidList"/>
    <dgm:cxn modelId="{60434924-8759-409B-A682-91A7EDBE5DC5}" srcId="{07A740B1-D104-4C27-AE7C-5005D0447BA1}" destId="{66131BFC-2033-4DFB-BCF6-FC35D2A43DFC}" srcOrd="2" destOrd="0" parTransId="{E632CD2D-996C-494D-8FDB-BB0DCDABD656}" sibTransId="{91895D05-C31F-4376-A761-DA92C4FA4693}"/>
    <dgm:cxn modelId="{7E0B9D65-E8BF-48A7-9C5F-389CF76DAAD0}" srcId="{FCE28F3E-DEBF-4989-BA6D-7857EEDFE307}" destId="{675F6505-A86B-4D84-9BB3-57E7B1408E77}" srcOrd="1" destOrd="0" parTransId="{4D5070C6-5788-44E3-8066-BD767CE2C25B}" sibTransId="{5B825969-909C-480F-89EB-5FD646CB8B16}"/>
    <dgm:cxn modelId="{ABBC966D-7D15-4EC1-AD8A-B8826948DAFE}" type="presOf" srcId="{66131BFC-2033-4DFB-BCF6-FC35D2A43DFC}" destId="{ECB11EDC-A420-4E1E-91D9-68D0FB81B6B5}" srcOrd="0" destOrd="2" presId="urn:microsoft.com/office/officeart/2018/2/layout/IconVerticalSolidList"/>
    <dgm:cxn modelId="{4E6D7870-310D-4EDC-BA1E-93B8C56813F2}" srcId="{07A740B1-D104-4C27-AE7C-5005D0447BA1}" destId="{ACA32F78-15EC-4953-8E4F-CBCB7ED77391}" srcOrd="3" destOrd="0" parTransId="{763FC7BA-7E8A-4052-971D-BFE30245D01C}" sibTransId="{D8EAA557-0376-4A73-9D13-25DBD98B23EF}"/>
    <dgm:cxn modelId="{251FE278-0E13-4AC8-A373-3FB5828F8EF5}" type="presOf" srcId="{ACA32F78-15EC-4953-8E4F-CBCB7ED77391}" destId="{ECB11EDC-A420-4E1E-91D9-68D0FB81B6B5}" srcOrd="0" destOrd="3" presId="urn:microsoft.com/office/officeart/2018/2/layout/IconVerticalSolidList"/>
    <dgm:cxn modelId="{46F3F47B-1BCE-4BB0-8F4A-0B4012723964}" type="presOf" srcId="{FCE28F3E-DEBF-4989-BA6D-7857EEDFE307}" destId="{D509B904-34F2-42BB-9D0E-1AE1ABD02BF7}" srcOrd="0" destOrd="0" presId="urn:microsoft.com/office/officeart/2018/2/layout/IconVerticalSolidList"/>
    <dgm:cxn modelId="{877C237D-AC08-4B87-A00F-D69C7DC062DA}" srcId="{FCE28F3E-DEBF-4989-BA6D-7857EEDFE307}" destId="{9D2FF8B6-FBE3-45AE-8F31-E88E1B3F9FA9}" srcOrd="2" destOrd="0" parTransId="{5CE2C122-9E9F-4AB8-A03B-A3E4C74AFDC3}" sibTransId="{5F89FEA5-4F86-423C-886E-5607ABE4AC46}"/>
    <dgm:cxn modelId="{831417B9-FE6A-4FE2-A1D0-D741A2B21EFA}" type="presOf" srcId="{B316C111-0053-4CD9-97E4-F7903CD316FA}" destId="{ECB11EDC-A420-4E1E-91D9-68D0FB81B6B5}" srcOrd="0" destOrd="1" presId="urn:microsoft.com/office/officeart/2018/2/layout/IconVerticalSolidList"/>
    <dgm:cxn modelId="{78CB78BC-031B-4E8B-A28E-842CB6ED56BC}" srcId="{FCE28F3E-DEBF-4989-BA6D-7857EEDFE307}" destId="{3D77C753-2551-4B41-B7B5-8ED5C8165044}" srcOrd="3" destOrd="0" parTransId="{72F97FD1-17A9-4CDD-AA0D-DC3962172A83}" sibTransId="{3DC66D2C-5BC5-41FB-A06D-59FE43620A03}"/>
    <dgm:cxn modelId="{33CC05D8-C437-4E7F-BC86-F8FF9DA3D44D}" type="presOf" srcId="{3D77C753-2551-4B41-B7B5-8ED5C8165044}" destId="{64AB6541-68C1-4219-A92C-28B660C464B3}" srcOrd="0" destOrd="0" presId="urn:microsoft.com/office/officeart/2018/2/layout/IconVerticalSolidList"/>
    <dgm:cxn modelId="{6CDBD9DB-A7F2-4A3C-8A24-F8930F790CEF}" type="presOf" srcId="{07A740B1-D104-4C27-AE7C-5005D0447BA1}" destId="{932160C6-E46C-4086-8CCA-D73C7BCE427E}" srcOrd="0" destOrd="0" presId="urn:microsoft.com/office/officeart/2018/2/layout/IconVerticalSolidList"/>
    <dgm:cxn modelId="{F1FF2AE0-41EF-46A0-98DC-E6CC7000C4D7}" srcId="{FCE28F3E-DEBF-4989-BA6D-7857EEDFE307}" destId="{07A740B1-D104-4C27-AE7C-5005D0447BA1}" srcOrd="0" destOrd="0" parTransId="{F5FDD8A7-5A6C-472D-9FF5-6DC7881188C0}" sibTransId="{5A1DA4EB-58D1-4C7C-B4AA-E9BA5F523830}"/>
    <dgm:cxn modelId="{9C2112E5-7B11-42E4-9D5D-355E919882F8}" srcId="{07A740B1-D104-4C27-AE7C-5005D0447BA1}" destId="{B316C111-0053-4CD9-97E4-F7903CD316FA}" srcOrd="1" destOrd="0" parTransId="{CEA700F8-0B50-45B9-B21B-71E46FD37C95}" sibTransId="{E7CE7A2E-F479-438D-9AD9-49EE8F3CA416}"/>
    <dgm:cxn modelId="{04FD9EEA-93CB-4113-B5FB-C2B11C6A653A}" type="presOf" srcId="{675F6505-A86B-4D84-9BB3-57E7B1408E77}" destId="{02766885-C366-45CC-BC92-8F8FB1CD49D6}" srcOrd="0" destOrd="0" presId="urn:microsoft.com/office/officeart/2018/2/layout/IconVerticalSolidList"/>
    <dgm:cxn modelId="{DBD725ED-90C0-43FA-8CAC-FB3B9934422B}" type="presOf" srcId="{9D2FF8B6-FBE3-45AE-8F31-E88E1B3F9FA9}" destId="{169F4213-8AAA-495D-B6A8-AEDA2FEF322B}" srcOrd="0" destOrd="0" presId="urn:microsoft.com/office/officeart/2018/2/layout/IconVerticalSolidList"/>
    <dgm:cxn modelId="{3BC34F51-492F-4E31-8AE2-14112D001EC4}" type="presParOf" srcId="{D509B904-34F2-42BB-9D0E-1AE1ABD02BF7}" destId="{5B2F34E1-4C6B-4246-A71C-05C30DA98B4F}" srcOrd="0" destOrd="0" presId="urn:microsoft.com/office/officeart/2018/2/layout/IconVerticalSolidList"/>
    <dgm:cxn modelId="{D10B95CE-7501-4548-A05A-5E7B23FD8017}" type="presParOf" srcId="{5B2F34E1-4C6B-4246-A71C-05C30DA98B4F}" destId="{769B0075-16D4-4D86-9304-21B10DCBB8E4}" srcOrd="0" destOrd="0" presId="urn:microsoft.com/office/officeart/2018/2/layout/IconVerticalSolidList"/>
    <dgm:cxn modelId="{FA8EA2C2-99F4-4D86-A203-DD5ACAFC61EE}" type="presParOf" srcId="{5B2F34E1-4C6B-4246-A71C-05C30DA98B4F}" destId="{8D46D49E-80FB-4990-905A-8194EA5DB85D}" srcOrd="1" destOrd="0" presId="urn:microsoft.com/office/officeart/2018/2/layout/IconVerticalSolidList"/>
    <dgm:cxn modelId="{DBB5ADC6-7227-4F4F-97DF-C3BF7A723034}" type="presParOf" srcId="{5B2F34E1-4C6B-4246-A71C-05C30DA98B4F}" destId="{8B21F6FA-C256-4DF5-95C3-A03982A8AABC}" srcOrd="2" destOrd="0" presId="urn:microsoft.com/office/officeart/2018/2/layout/IconVerticalSolidList"/>
    <dgm:cxn modelId="{E78F799B-DECA-406F-A805-BB3475ABC059}" type="presParOf" srcId="{5B2F34E1-4C6B-4246-A71C-05C30DA98B4F}" destId="{932160C6-E46C-4086-8CCA-D73C7BCE427E}" srcOrd="3" destOrd="0" presId="urn:microsoft.com/office/officeart/2018/2/layout/IconVerticalSolidList"/>
    <dgm:cxn modelId="{E521E972-82A6-42BC-B478-55B10611189D}" type="presParOf" srcId="{5B2F34E1-4C6B-4246-A71C-05C30DA98B4F}" destId="{ECB11EDC-A420-4E1E-91D9-68D0FB81B6B5}" srcOrd="4" destOrd="0" presId="urn:microsoft.com/office/officeart/2018/2/layout/IconVerticalSolidList"/>
    <dgm:cxn modelId="{3A1784F2-535E-458A-98BD-4A59624EFFF0}" type="presParOf" srcId="{D509B904-34F2-42BB-9D0E-1AE1ABD02BF7}" destId="{C4135865-FFF3-488E-B771-64B2C92410A6}" srcOrd="1" destOrd="0" presId="urn:microsoft.com/office/officeart/2018/2/layout/IconVerticalSolidList"/>
    <dgm:cxn modelId="{B018EF5F-F1A4-4BB1-A2B3-C48FB77FE9AF}" type="presParOf" srcId="{D509B904-34F2-42BB-9D0E-1AE1ABD02BF7}" destId="{F1F24BA3-736C-4A42-A775-4C4AE3323F05}" srcOrd="2" destOrd="0" presId="urn:microsoft.com/office/officeart/2018/2/layout/IconVerticalSolidList"/>
    <dgm:cxn modelId="{73599DFA-22E6-4827-BFFE-73D345B46476}" type="presParOf" srcId="{F1F24BA3-736C-4A42-A775-4C4AE3323F05}" destId="{0CC2137A-103B-4FF5-B417-13914214AA97}" srcOrd="0" destOrd="0" presId="urn:microsoft.com/office/officeart/2018/2/layout/IconVerticalSolidList"/>
    <dgm:cxn modelId="{DF215F6F-74D1-4A23-B80E-2FEBED283F68}" type="presParOf" srcId="{F1F24BA3-736C-4A42-A775-4C4AE3323F05}" destId="{471E7D1C-C065-4B12-BBCB-3A730942AEC2}" srcOrd="1" destOrd="0" presId="urn:microsoft.com/office/officeart/2018/2/layout/IconVerticalSolidList"/>
    <dgm:cxn modelId="{86F57BFE-D50D-4F40-BAA8-F9B0B374FFEA}" type="presParOf" srcId="{F1F24BA3-736C-4A42-A775-4C4AE3323F05}" destId="{5414F707-D685-41D0-87C4-A10FA8D63A31}" srcOrd="2" destOrd="0" presId="urn:microsoft.com/office/officeart/2018/2/layout/IconVerticalSolidList"/>
    <dgm:cxn modelId="{94A44B45-9A75-4FEE-A7D3-B63D8B5EFBD7}" type="presParOf" srcId="{F1F24BA3-736C-4A42-A775-4C4AE3323F05}" destId="{02766885-C366-45CC-BC92-8F8FB1CD49D6}" srcOrd="3" destOrd="0" presId="urn:microsoft.com/office/officeart/2018/2/layout/IconVerticalSolidList"/>
    <dgm:cxn modelId="{F314BD8C-3F27-4EFF-B7CA-5DE2DF6F3750}" type="presParOf" srcId="{D509B904-34F2-42BB-9D0E-1AE1ABD02BF7}" destId="{8EA10FAC-E8F7-4602-9848-C718FA2943E0}" srcOrd="3" destOrd="0" presId="urn:microsoft.com/office/officeart/2018/2/layout/IconVerticalSolidList"/>
    <dgm:cxn modelId="{DF0C49E4-E2BB-4729-A9FB-AB37B08A07AC}" type="presParOf" srcId="{D509B904-34F2-42BB-9D0E-1AE1ABD02BF7}" destId="{3D3C8768-8246-4A4C-8926-73B600B9973F}" srcOrd="4" destOrd="0" presId="urn:microsoft.com/office/officeart/2018/2/layout/IconVerticalSolidList"/>
    <dgm:cxn modelId="{1431C993-C215-4164-AA21-D5DD197D5E0A}" type="presParOf" srcId="{3D3C8768-8246-4A4C-8926-73B600B9973F}" destId="{B53EB581-2749-4A01-A741-9B1BDBC0BA71}" srcOrd="0" destOrd="0" presId="urn:microsoft.com/office/officeart/2018/2/layout/IconVerticalSolidList"/>
    <dgm:cxn modelId="{E333E4D8-C5D2-4618-992B-3B3C2C2C44D3}" type="presParOf" srcId="{3D3C8768-8246-4A4C-8926-73B600B9973F}" destId="{55AA0EE0-59DA-4D45-AA4F-630DB2F3E0D0}" srcOrd="1" destOrd="0" presId="urn:microsoft.com/office/officeart/2018/2/layout/IconVerticalSolidList"/>
    <dgm:cxn modelId="{92A6A541-8C80-4EC9-B614-4E693188FEE6}" type="presParOf" srcId="{3D3C8768-8246-4A4C-8926-73B600B9973F}" destId="{047D71C3-2035-47AB-AA03-D3F07D973FDC}" srcOrd="2" destOrd="0" presId="urn:microsoft.com/office/officeart/2018/2/layout/IconVerticalSolidList"/>
    <dgm:cxn modelId="{EAEA3578-5D57-44A2-816F-B834FC46D7BB}" type="presParOf" srcId="{3D3C8768-8246-4A4C-8926-73B600B9973F}" destId="{169F4213-8AAA-495D-B6A8-AEDA2FEF322B}" srcOrd="3" destOrd="0" presId="urn:microsoft.com/office/officeart/2018/2/layout/IconVerticalSolidList"/>
    <dgm:cxn modelId="{685D635B-5DFB-4C90-AD28-0502F14C0121}" type="presParOf" srcId="{D509B904-34F2-42BB-9D0E-1AE1ABD02BF7}" destId="{E00F48FB-47FD-449E-8546-6C0CBE9F329D}" srcOrd="5" destOrd="0" presId="urn:microsoft.com/office/officeart/2018/2/layout/IconVerticalSolidList"/>
    <dgm:cxn modelId="{D649D262-668B-47EC-B97F-643A72BBFA40}" type="presParOf" srcId="{D509B904-34F2-42BB-9D0E-1AE1ABD02BF7}" destId="{2A5D85A6-F40A-46C2-A533-93B201D758BC}" srcOrd="6" destOrd="0" presId="urn:microsoft.com/office/officeart/2018/2/layout/IconVerticalSolidList"/>
    <dgm:cxn modelId="{8B43C1D5-0941-4370-A818-3C4CC72B0458}" type="presParOf" srcId="{2A5D85A6-F40A-46C2-A533-93B201D758BC}" destId="{5F9AAEA2-822E-4846-86E4-BC8E80E303F3}" srcOrd="0" destOrd="0" presId="urn:microsoft.com/office/officeart/2018/2/layout/IconVerticalSolidList"/>
    <dgm:cxn modelId="{5DA4D6A3-5C6F-4132-8EFA-37B3CB3D7767}" type="presParOf" srcId="{2A5D85A6-F40A-46C2-A533-93B201D758BC}" destId="{F879ED3E-1EC7-4BDE-87D8-5890CE8D4911}" srcOrd="1" destOrd="0" presId="urn:microsoft.com/office/officeart/2018/2/layout/IconVerticalSolidList"/>
    <dgm:cxn modelId="{EA9474A1-F79F-48AA-B850-674B380F1377}" type="presParOf" srcId="{2A5D85A6-F40A-46C2-A533-93B201D758BC}" destId="{49CB0CEB-CEC5-4E73-84B4-5A5B07963546}" srcOrd="2" destOrd="0" presId="urn:microsoft.com/office/officeart/2018/2/layout/IconVerticalSolidList"/>
    <dgm:cxn modelId="{A910B5B3-C9F9-4FB5-8895-4AE047ACA916}" type="presParOf" srcId="{2A5D85A6-F40A-46C2-A533-93B201D758BC}" destId="{64AB6541-68C1-4219-A92C-28B660C464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10B12F-3CF7-454B-8778-96CFB39EA4D7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9D9A0B-ADCA-4C14-9D4B-C120B4A1A995}">
      <dgm:prSet/>
      <dgm:spPr/>
      <dgm:t>
        <a:bodyPr/>
        <a:lstStyle/>
        <a:p>
          <a:r>
            <a:rPr lang="es-ES"/>
            <a:t>Ruta imágenes descargadas</a:t>
          </a:r>
          <a:endParaRPr lang="en-US"/>
        </a:p>
      </dgm:t>
    </dgm:pt>
    <dgm:pt modelId="{C802A546-0422-4D8D-9324-7BF87B74BE4C}" type="parTrans" cxnId="{1E5866A8-7EA0-4963-BD83-EA0B8F6AF10D}">
      <dgm:prSet/>
      <dgm:spPr/>
      <dgm:t>
        <a:bodyPr/>
        <a:lstStyle/>
        <a:p>
          <a:endParaRPr lang="en-US"/>
        </a:p>
      </dgm:t>
    </dgm:pt>
    <dgm:pt modelId="{03E13A41-C2DF-4B35-83A3-73C3E0663853}" type="sibTrans" cxnId="{1E5866A8-7EA0-4963-BD83-EA0B8F6AF10D}">
      <dgm:prSet/>
      <dgm:spPr/>
      <dgm:t>
        <a:bodyPr/>
        <a:lstStyle/>
        <a:p>
          <a:endParaRPr lang="en-US"/>
        </a:p>
      </dgm:t>
    </dgm:pt>
    <dgm:pt modelId="{11D1152C-05E4-48C8-B864-2DDFE96CC31C}">
      <dgm:prSet/>
      <dgm:spPr/>
      <dgm:t>
        <a:bodyPr/>
        <a:lstStyle/>
        <a:p>
          <a:r>
            <a:rPr lang="es-ES"/>
            <a:t>Actores</a:t>
          </a:r>
          <a:endParaRPr lang="en-US"/>
        </a:p>
      </dgm:t>
    </dgm:pt>
    <dgm:pt modelId="{032C941F-415F-450F-913A-524D62614764}" type="parTrans" cxnId="{C248E794-2DDD-4AA2-9BCD-2A07D354AFC7}">
      <dgm:prSet/>
      <dgm:spPr/>
      <dgm:t>
        <a:bodyPr/>
        <a:lstStyle/>
        <a:p>
          <a:endParaRPr lang="en-US"/>
        </a:p>
      </dgm:t>
    </dgm:pt>
    <dgm:pt modelId="{FA54067D-6A93-4E04-B169-85270E1C8A8B}" type="sibTrans" cxnId="{C248E794-2DDD-4AA2-9BCD-2A07D354AFC7}">
      <dgm:prSet/>
      <dgm:spPr/>
      <dgm:t>
        <a:bodyPr/>
        <a:lstStyle/>
        <a:p>
          <a:endParaRPr lang="en-US"/>
        </a:p>
      </dgm:t>
    </dgm:pt>
    <dgm:pt modelId="{C0F3E279-C53B-4D7E-A637-BF9C15E92332}">
      <dgm:prSet/>
      <dgm:spPr/>
      <dgm:t>
        <a:bodyPr/>
        <a:lstStyle/>
        <a:p>
          <a:r>
            <a:rPr lang="es-ES"/>
            <a:t>Géneros</a:t>
          </a:r>
          <a:endParaRPr lang="en-US"/>
        </a:p>
      </dgm:t>
    </dgm:pt>
    <dgm:pt modelId="{8AB9EE42-70E7-4B7D-984D-764686A92DD1}" type="parTrans" cxnId="{149A5FF9-9A00-4E30-A42C-07C3B259CC3E}">
      <dgm:prSet/>
      <dgm:spPr/>
      <dgm:t>
        <a:bodyPr/>
        <a:lstStyle/>
        <a:p>
          <a:endParaRPr lang="en-US"/>
        </a:p>
      </dgm:t>
    </dgm:pt>
    <dgm:pt modelId="{E1AAA676-77DE-432F-94D2-C1FC76959E24}" type="sibTrans" cxnId="{149A5FF9-9A00-4E30-A42C-07C3B259CC3E}">
      <dgm:prSet/>
      <dgm:spPr/>
      <dgm:t>
        <a:bodyPr/>
        <a:lstStyle/>
        <a:p>
          <a:endParaRPr lang="en-US"/>
        </a:p>
      </dgm:t>
    </dgm:pt>
    <dgm:pt modelId="{BA63503D-F557-41FF-B954-D2858361C4C1}">
      <dgm:prSet/>
      <dgm:spPr/>
      <dgm:t>
        <a:bodyPr/>
        <a:lstStyle/>
        <a:p>
          <a:r>
            <a:rPr lang="es-ES"/>
            <a:t>Sexo actores</a:t>
          </a:r>
          <a:endParaRPr lang="en-US"/>
        </a:p>
      </dgm:t>
    </dgm:pt>
    <dgm:pt modelId="{434AB6BF-0BA5-46F8-AB52-F945A24DA416}" type="parTrans" cxnId="{BD641B04-6D3C-4668-A3E4-789D1F5DBC1C}">
      <dgm:prSet/>
      <dgm:spPr/>
      <dgm:t>
        <a:bodyPr/>
        <a:lstStyle/>
        <a:p>
          <a:endParaRPr lang="en-US"/>
        </a:p>
      </dgm:t>
    </dgm:pt>
    <dgm:pt modelId="{03B9F34E-AB30-4C8E-B4D3-91E4B04894FA}" type="sibTrans" cxnId="{BD641B04-6D3C-4668-A3E4-789D1F5DBC1C}">
      <dgm:prSet/>
      <dgm:spPr/>
      <dgm:t>
        <a:bodyPr/>
        <a:lstStyle/>
        <a:p>
          <a:endParaRPr lang="en-US"/>
        </a:p>
      </dgm:t>
    </dgm:pt>
    <dgm:pt modelId="{D3B99CD7-694D-4255-B779-0B216559C1F4}">
      <dgm:prSet/>
      <dgm:spPr/>
      <dgm:t>
        <a:bodyPr/>
        <a:lstStyle/>
        <a:p>
          <a:r>
            <a:rPr lang="es-ES"/>
            <a:t>Productoras</a:t>
          </a:r>
          <a:endParaRPr lang="en-US"/>
        </a:p>
      </dgm:t>
    </dgm:pt>
    <dgm:pt modelId="{EC605B39-BF3B-47A2-9482-271BEB7BF440}" type="parTrans" cxnId="{23525ED3-F9B5-461E-88B9-97978D2982F7}">
      <dgm:prSet/>
      <dgm:spPr/>
      <dgm:t>
        <a:bodyPr/>
        <a:lstStyle/>
        <a:p>
          <a:endParaRPr lang="en-US"/>
        </a:p>
      </dgm:t>
    </dgm:pt>
    <dgm:pt modelId="{4653FBBE-3DC0-4F2B-87FD-3CC21B5EDB6E}" type="sibTrans" cxnId="{23525ED3-F9B5-461E-88B9-97978D2982F7}">
      <dgm:prSet/>
      <dgm:spPr/>
      <dgm:t>
        <a:bodyPr/>
        <a:lstStyle/>
        <a:p>
          <a:endParaRPr lang="en-US"/>
        </a:p>
      </dgm:t>
    </dgm:pt>
    <dgm:pt modelId="{2940C824-79DD-4CCF-8405-C873D496DDBC}">
      <dgm:prSet/>
      <dgm:spPr/>
      <dgm:t>
        <a:bodyPr/>
        <a:lstStyle/>
        <a:p>
          <a:r>
            <a:rPr lang="es-ES"/>
            <a:t>Resto información películas</a:t>
          </a:r>
          <a:endParaRPr lang="en-US"/>
        </a:p>
      </dgm:t>
    </dgm:pt>
    <dgm:pt modelId="{9C49B4D8-AA90-4EFD-AD65-C298B5C2BFE6}" type="parTrans" cxnId="{27F67683-5DB2-46D1-90D7-FCA2F82F5C3B}">
      <dgm:prSet/>
      <dgm:spPr/>
      <dgm:t>
        <a:bodyPr/>
        <a:lstStyle/>
        <a:p>
          <a:endParaRPr lang="en-US"/>
        </a:p>
      </dgm:t>
    </dgm:pt>
    <dgm:pt modelId="{1EE15BCF-CBCF-4B21-A44A-9411BE78F978}" type="sibTrans" cxnId="{27F67683-5DB2-46D1-90D7-FCA2F82F5C3B}">
      <dgm:prSet/>
      <dgm:spPr/>
      <dgm:t>
        <a:bodyPr/>
        <a:lstStyle/>
        <a:p>
          <a:endParaRPr lang="en-US"/>
        </a:p>
      </dgm:t>
    </dgm:pt>
    <dgm:pt modelId="{3F143475-93A1-4F2B-A973-03179C99FB3C}" type="pres">
      <dgm:prSet presAssocID="{FB10B12F-3CF7-454B-8778-96CFB39EA4D7}" presName="compositeShape" presStyleCnt="0">
        <dgm:presLayoutVars>
          <dgm:chMax val="7"/>
          <dgm:dir/>
          <dgm:resizeHandles val="exact"/>
        </dgm:presLayoutVars>
      </dgm:prSet>
      <dgm:spPr/>
    </dgm:pt>
    <dgm:pt modelId="{68F40522-DBD6-4D44-AD1A-CEFC2B688166}" type="pres">
      <dgm:prSet presAssocID="{FB10B12F-3CF7-454B-8778-96CFB39EA4D7}" presName="wedge1" presStyleLbl="node1" presStyleIdx="0" presStyleCnt="6"/>
      <dgm:spPr/>
    </dgm:pt>
    <dgm:pt modelId="{759404BB-B90E-4E5B-BEC5-54BBF153363D}" type="pres">
      <dgm:prSet presAssocID="{FB10B12F-3CF7-454B-8778-96CFB39EA4D7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83A0E2C-45E0-4212-A1CB-69295843F058}" type="pres">
      <dgm:prSet presAssocID="{FB10B12F-3CF7-454B-8778-96CFB39EA4D7}" presName="wedge2" presStyleLbl="node1" presStyleIdx="1" presStyleCnt="6"/>
      <dgm:spPr/>
    </dgm:pt>
    <dgm:pt modelId="{47479525-B215-4FC5-BE0D-5AA046FC8670}" type="pres">
      <dgm:prSet presAssocID="{FB10B12F-3CF7-454B-8778-96CFB39EA4D7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59C46AB-74C5-4930-8695-24F98E427F00}" type="pres">
      <dgm:prSet presAssocID="{FB10B12F-3CF7-454B-8778-96CFB39EA4D7}" presName="wedge3" presStyleLbl="node1" presStyleIdx="2" presStyleCnt="6"/>
      <dgm:spPr/>
    </dgm:pt>
    <dgm:pt modelId="{A011D463-BCEE-457B-99EE-6AC14B5C716D}" type="pres">
      <dgm:prSet presAssocID="{FB10B12F-3CF7-454B-8778-96CFB39EA4D7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AD6DDE7-6A29-4136-ABD6-C265E4685A73}" type="pres">
      <dgm:prSet presAssocID="{FB10B12F-3CF7-454B-8778-96CFB39EA4D7}" presName="wedge4" presStyleLbl="node1" presStyleIdx="3" presStyleCnt="6"/>
      <dgm:spPr/>
    </dgm:pt>
    <dgm:pt modelId="{CC7E98FB-F49F-45FD-825D-2175E376C501}" type="pres">
      <dgm:prSet presAssocID="{FB10B12F-3CF7-454B-8778-96CFB39EA4D7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B6E5EEE-A168-48F3-AED4-038D838EB592}" type="pres">
      <dgm:prSet presAssocID="{FB10B12F-3CF7-454B-8778-96CFB39EA4D7}" presName="wedge5" presStyleLbl="node1" presStyleIdx="4" presStyleCnt="6"/>
      <dgm:spPr/>
    </dgm:pt>
    <dgm:pt modelId="{F17D1E2C-873E-4ADA-92BB-92F6B26F690F}" type="pres">
      <dgm:prSet presAssocID="{FB10B12F-3CF7-454B-8778-96CFB39EA4D7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419BF859-1156-45B5-8D13-427909A877D4}" type="pres">
      <dgm:prSet presAssocID="{FB10B12F-3CF7-454B-8778-96CFB39EA4D7}" presName="wedge6" presStyleLbl="node1" presStyleIdx="5" presStyleCnt="6"/>
      <dgm:spPr/>
    </dgm:pt>
    <dgm:pt modelId="{891BB37B-9C59-49F9-9974-A85263D38701}" type="pres">
      <dgm:prSet presAssocID="{FB10B12F-3CF7-454B-8778-96CFB39EA4D7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08DDE00-66E7-40B2-A86A-92FDBCE356A4}" type="presOf" srcId="{FE9D9A0B-ADCA-4C14-9D4B-C120B4A1A995}" destId="{759404BB-B90E-4E5B-BEC5-54BBF153363D}" srcOrd="1" destOrd="0" presId="urn:microsoft.com/office/officeart/2005/8/layout/chart3"/>
    <dgm:cxn modelId="{E1433101-4520-4955-A29C-ECC088C36468}" type="presOf" srcId="{FE9D9A0B-ADCA-4C14-9D4B-C120B4A1A995}" destId="{68F40522-DBD6-4D44-AD1A-CEFC2B688166}" srcOrd="0" destOrd="0" presId="urn:microsoft.com/office/officeart/2005/8/layout/chart3"/>
    <dgm:cxn modelId="{BD641B04-6D3C-4668-A3E4-789D1F5DBC1C}" srcId="{FB10B12F-3CF7-454B-8778-96CFB39EA4D7}" destId="{BA63503D-F557-41FF-B954-D2858361C4C1}" srcOrd="3" destOrd="0" parTransId="{434AB6BF-0BA5-46F8-AB52-F945A24DA416}" sibTransId="{03B9F34E-AB30-4C8E-B4D3-91E4B04894FA}"/>
    <dgm:cxn modelId="{00E9260C-0B99-4607-A54A-36204E02DED2}" type="presOf" srcId="{BA63503D-F557-41FF-B954-D2858361C4C1}" destId="{DAD6DDE7-6A29-4136-ABD6-C265E4685A73}" srcOrd="0" destOrd="0" presId="urn:microsoft.com/office/officeart/2005/8/layout/chart3"/>
    <dgm:cxn modelId="{4D28D410-4B48-4E9C-BFA8-08AD53BA911D}" type="presOf" srcId="{FB10B12F-3CF7-454B-8778-96CFB39EA4D7}" destId="{3F143475-93A1-4F2B-A973-03179C99FB3C}" srcOrd="0" destOrd="0" presId="urn:microsoft.com/office/officeart/2005/8/layout/chart3"/>
    <dgm:cxn modelId="{BC798922-ECED-4DBB-A732-E74D09B9D661}" type="presOf" srcId="{11D1152C-05E4-48C8-B864-2DDFE96CC31C}" destId="{B83A0E2C-45E0-4212-A1CB-69295843F058}" srcOrd="0" destOrd="0" presId="urn:microsoft.com/office/officeart/2005/8/layout/chart3"/>
    <dgm:cxn modelId="{40B5DB22-D14B-4892-929C-3DC0F90467A1}" type="presOf" srcId="{C0F3E279-C53B-4D7E-A637-BF9C15E92332}" destId="{459C46AB-74C5-4930-8695-24F98E427F00}" srcOrd="0" destOrd="0" presId="urn:microsoft.com/office/officeart/2005/8/layout/chart3"/>
    <dgm:cxn modelId="{1919C243-68F2-4761-A1E0-73A1A6C4B070}" type="presOf" srcId="{BA63503D-F557-41FF-B954-D2858361C4C1}" destId="{CC7E98FB-F49F-45FD-825D-2175E376C501}" srcOrd="1" destOrd="0" presId="urn:microsoft.com/office/officeart/2005/8/layout/chart3"/>
    <dgm:cxn modelId="{F12BB054-C8EC-44B6-ABE3-27E74C6677F9}" type="presOf" srcId="{D3B99CD7-694D-4255-B779-0B216559C1F4}" destId="{EB6E5EEE-A168-48F3-AED4-038D838EB592}" srcOrd="0" destOrd="0" presId="urn:microsoft.com/office/officeart/2005/8/layout/chart3"/>
    <dgm:cxn modelId="{B42C8B76-B10C-4EA9-961D-F4B2E92AAFB1}" type="presOf" srcId="{C0F3E279-C53B-4D7E-A637-BF9C15E92332}" destId="{A011D463-BCEE-457B-99EE-6AC14B5C716D}" srcOrd="1" destOrd="0" presId="urn:microsoft.com/office/officeart/2005/8/layout/chart3"/>
    <dgm:cxn modelId="{8FA9997D-3EE2-4A43-A572-128CDAFC719C}" type="presOf" srcId="{2940C824-79DD-4CCF-8405-C873D496DDBC}" destId="{419BF859-1156-45B5-8D13-427909A877D4}" srcOrd="0" destOrd="0" presId="urn:microsoft.com/office/officeart/2005/8/layout/chart3"/>
    <dgm:cxn modelId="{27F67683-5DB2-46D1-90D7-FCA2F82F5C3B}" srcId="{FB10B12F-3CF7-454B-8778-96CFB39EA4D7}" destId="{2940C824-79DD-4CCF-8405-C873D496DDBC}" srcOrd="5" destOrd="0" parTransId="{9C49B4D8-AA90-4EFD-AD65-C298B5C2BFE6}" sibTransId="{1EE15BCF-CBCF-4B21-A44A-9411BE78F978}"/>
    <dgm:cxn modelId="{59552B93-B771-472C-90F8-7739BAF40C02}" type="presOf" srcId="{D3B99CD7-694D-4255-B779-0B216559C1F4}" destId="{F17D1E2C-873E-4ADA-92BB-92F6B26F690F}" srcOrd="1" destOrd="0" presId="urn:microsoft.com/office/officeart/2005/8/layout/chart3"/>
    <dgm:cxn modelId="{C248E794-2DDD-4AA2-9BCD-2A07D354AFC7}" srcId="{FB10B12F-3CF7-454B-8778-96CFB39EA4D7}" destId="{11D1152C-05E4-48C8-B864-2DDFE96CC31C}" srcOrd="1" destOrd="0" parTransId="{032C941F-415F-450F-913A-524D62614764}" sibTransId="{FA54067D-6A93-4E04-B169-85270E1C8A8B}"/>
    <dgm:cxn modelId="{1E5866A8-7EA0-4963-BD83-EA0B8F6AF10D}" srcId="{FB10B12F-3CF7-454B-8778-96CFB39EA4D7}" destId="{FE9D9A0B-ADCA-4C14-9D4B-C120B4A1A995}" srcOrd="0" destOrd="0" parTransId="{C802A546-0422-4D8D-9324-7BF87B74BE4C}" sibTransId="{03E13A41-C2DF-4B35-83A3-73C3E0663853}"/>
    <dgm:cxn modelId="{23525ED3-F9B5-461E-88B9-97978D2982F7}" srcId="{FB10B12F-3CF7-454B-8778-96CFB39EA4D7}" destId="{D3B99CD7-694D-4255-B779-0B216559C1F4}" srcOrd="4" destOrd="0" parTransId="{EC605B39-BF3B-47A2-9482-271BEB7BF440}" sibTransId="{4653FBBE-3DC0-4F2B-87FD-3CC21B5EDB6E}"/>
    <dgm:cxn modelId="{450A5CE9-A848-424F-8274-690D4655ED27}" type="presOf" srcId="{11D1152C-05E4-48C8-B864-2DDFE96CC31C}" destId="{47479525-B215-4FC5-BE0D-5AA046FC8670}" srcOrd="1" destOrd="0" presId="urn:microsoft.com/office/officeart/2005/8/layout/chart3"/>
    <dgm:cxn modelId="{E88CD7F1-0225-4936-816D-A2197B6B758D}" type="presOf" srcId="{2940C824-79DD-4CCF-8405-C873D496DDBC}" destId="{891BB37B-9C59-49F9-9974-A85263D38701}" srcOrd="1" destOrd="0" presId="urn:microsoft.com/office/officeart/2005/8/layout/chart3"/>
    <dgm:cxn modelId="{149A5FF9-9A00-4E30-A42C-07C3B259CC3E}" srcId="{FB10B12F-3CF7-454B-8778-96CFB39EA4D7}" destId="{C0F3E279-C53B-4D7E-A637-BF9C15E92332}" srcOrd="2" destOrd="0" parTransId="{8AB9EE42-70E7-4B7D-984D-764686A92DD1}" sibTransId="{E1AAA676-77DE-432F-94D2-C1FC76959E24}"/>
    <dgm:cxn modelId="{1811C5FD-A97A-4AFC-BB1E-8C320FB8819C}" type="presParOf" srcId="{3F143475-93A1-4F2B-A973-03179C99FB3C}" destId="{68F40522-DBD6-4D44-AD1A-CEFC2B688166}" srcOrd="0" destOrd="0" presId="urn:microsoft.com/office/officeart/2005/8/layout/chart3"/>
    <dgm:cxn modelId="{A92BC2A0-1F92-4032-AF82-BD5D3592084F}" type="presParOf" srcId="{3F143475-93A1-4F2B-A973-03179C99FB3C}" destId="{759404BB-B90E-4E5B-BEC5-54BBF153363D}" srcOrd="1" destOrd="0" presId="urn:microsoft.com/office/officeart/2005/8/layout/chart3"/>
    <dgm:cxn modelId="{B18411D7-1130-4373-B61D-08FAD374C1DB}" type="presParOf" srcId="{3F143475-93A1-4F2B-A973-03179C99FB3C}" destId="{B83A0E2C-45E0-4212-A1CB-69295843F058}" srcOrd="2" destOrd="0" presId="urn:microsoft.com/office/officeart/2005/8/layout/chart3"/>
    <dgm:cxn modelId="{571020A8-0012-4CBF-BCFB-9D3A49544E69}" type="presParOf" srcId="{3F143475-93A1-4F2B-A973-03179C99FB3C}" destId="{47479525-B215-4FC5-BE0D-5AA046FC8670}" srcOrd="3" destOrd="0" presId="urn:microsoft.com/office/officeart/2005/8/layout/chart3"/>
    <dgm:cxn modelId="{F04FE714-931B-43EC-B008-1DB8A06D3F47}" type="presParOf" srcId="{3F143475-93A1-4F2B-A973-03179C99FB3C}" destId="{459C46AB-74C5-4930-8695-24F98E427F00}" srcOrd="4" destOrd="0" presId="urn:microsoft.com/office/officeart/2005/8/layout/chart3"/>
    <dgm:cxn modelId="{DFEDD9B5-C546-4CDA-A03D-5A12E8769E2A}" type="presParOf" srcId="{3F143475-93A1-4F2B-A973-03179C99FB3C}" destId="{A011D463-BCEE-457B-99EE-6AC14B5C716D}" srcOrd="5" destOrd="0" presId="urn:microsoft.com/office/officeart/2005/8/layout/chart3"/>
    <dgm:cxn modelId="{83F6DC68-DEEE-4C54-8F47-41A3CDB0BB65}" type="presParOf" srcId="{3F143475-93A1-4F2B-A973-03179C99FB3C}" destId="{DAD6DDE7-6A29-4136-ABD6-C265E4685A73}" srcOrd="6" destOrd="0" presId="urn:microsoft.com/office/officeart/2005/8/layout/chart3"/>
    <dgm:cxn modelId="{A33EA051-31D5-43B6-8BB1-BCE6862E70E2}" type="presParOf" srcId="{3F143475-93A1-4F2B-A973-03179C99FB3C}" destId="{CC7E98FB-F49F-45FD-825D-2175E376C501}" srcOrd="7" destOrd="0" presId="urn:microsoft.com/office/officeart/2005/8/layout/chart3"/>
    <dgm:cxn modelId="{B9D39EF8-4FBC-43AB-AEA5-74B5FA9F50DD}" type="presParOf" srcId="{3F143475-93A1-4F2B-A973-03179C99FB3C}" destId="{EB6E5EEE-A168-48F3-AED4-038D838EB592}" srcOrd="8" destOrd="0" presId="urn:microsoft.com/office/officeart/2005/8/layout/chart3"/>
    <dgm:cxn modelId="{C9FD12AA-9D2E-4240-B07A-E94468497522}" type="presParOf" srcId="{3F143475-93A1-4F2B-A973-03179C99FB3C}" destId="{F17D1E2C-873E-4ADA-92BB-92F6B26F690F}" srcOrd="9" destOrd="0" presId="urn:microsoft.com/office/officeart/2005/8/layout/chart3"/>
    <dgm:cxn modelId="{8466650F-4AB6-4BF6-8F18-9B7C1B8370FC}" type="presParOf" srcId="{3F143475-93A1-4F2B-A973-03179C99FB3C}" destId="{419BF859-1156-45B5-8D13-427909A877D4}" srcOrd="10" destOrd="0" presId="urn:microsoft.com/office/officeart/2005/8/layout/chart3"/>
    <dgm:cxn modelId="{7EAC3336-C9BE-4541-A50B-1540C23D9F0D}" type="presParOf" srcId="{3F143475-93A1-4F2B-A973-03179C99FB3C}" destId="{891BB37B-9C59-49F9-9974-A85263D38701}" srcOrd="1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8A8F65-C200-4919-B20F-84084EEC3AFC}" type="doc">
      <dgm:prSet loTypeId="urn:microsoft.com/office/officeart/2005/8/layout/matrix2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BFE084-E4E6-4FA6-98FD-D0CD40267D0A}">
      <dgm:prSet/>
      <dgm:spPr/>
      <dgm:t>
        <a:bodyPr/>
        <a:lstStyle/>
        <a:p>
          <a:r>
            <a:rPr lang="es-ES" dirty="0"/>
            <a:t>Las variables de los actores, géneros y productoras se transformaron a números</a:t>
          </a:r>
          <a:endParaRPr lang="en-US" dirty="0"/>
        </a:p>
      </dgm:t>
    </dgm:pt>
    <dgm:pt modelId="{1D95ADBC-AC63-4407-B036-3B3F2F181D2E}" type="parTrans" cxnId="{92C41C1A-4B80-4E6E-A610-D007087D732A}">
      <dgm:prSet/>
      <dgm:spPr/>
      <dgm:t>
        <a:bodyPr/>
        <a:lstStyle/>
        <a:p>
          <a:endParaRPr lang="en-US"/>
        </a:p>
      </dgm:t>
    </dgm:pt>
    <dgm:pt modelId="{6295CD1C-DD94-4352-9963-1E4774B83831}" type="sibTrans" cxnId="{92C41C1A-4B80-4E6E-A610-D007087D732A}">
      <dgm:prSet/>
      <dgm:spPr/>
      <dgm:t>
        <a:bodyPr/>
        <a:lstStyle/>
        <a:p>
          <a:endParaRPr lang="en-US"/>
        </a:p>
      </dgm:t>
    </dgm:pt>
    <dgm:pt modelId="{D8227734-FCD9-4F2F-9F97-87C87557F0F5}">
      <dgm:prSet/>
      <dgm:spPr/>
      <dgm:t>
        <a:bodyPr/>
        <a:lstStyle/>
        <a:p>
          <a:r>
            <a:rPr lang="es-ES"/>
            <a:t>Los presupuestos que quedaban por rellenar se rellenaron usando la media</a:t>
          </a:r>
          <a:endParaRPr lang="en-US"/>
        </a:p>
      </dgm:t>
    </dgm:pt>
    <dgm:pt modelId="{D37F4662-AECC-468A-9D90-AB3295E67D06}" type="parTrans" cxnId="{D8C6933F-28E9-46F8-8C99-98DBA6C49F6F}">
      <dgm:prSet/>
      <dgm:spPr/>
      <dgm:t>
        <a:bodyPr/>
        <a:lstStyle/>
        <a:p>
          <a:endParaRPr lang="en-US"/>
        </a:p>
      </dgm:t>
    </dgm:pt>
    <dgm:pt modelId="{81E2E958-4C02-4818-9487-AB01F23B5CCF}" type="sibTrans" cxnId="{D8C6933F-28E9-46F8-8C99-98DBA6C49F6F}">
      <dgm:prSet/>
      <dgm:spPr/>
      <dgm:t>
        <a:bodyPr/>
        <a:lstStyle/>
        <a:p>
          <a:endParaRPr lang="en-US"/>
        </a:p>
      </dgm:t>
    </dgm:pt>
    <dgm:pt modelId="{4D565C5B-5449-4D87-BBA4-4D2C9B63A053}">
      <dgm:prSet/>
      <dgm:spPr/>
      <dgm:t>
        <a:bodyPr/>
        <a:lstStyle/>
        <a:p>
          <a:r>
            <a:rPr lang="es-ES"/>
            <a:t>Las variables de texto se eliminaron (título, sinopsis etc)</a:t>
          </a:r>
          <a:endParaRPr lang="en-US"/>
        </a:p>
      </dgm:t>
    </dgm:pt>
    <dgm:pt modelId="{17594861-2348-46D8-89EA-A694C2FEAAA5}" type="parTrans" cxnId="{EA54D88A-B567-4174-ADDF-8EFC2F64A6B8}">
      <dgm:prSet/>
      <dgm:spPr/>
      <dgm:t>
        <a:bodyPr/>
        <a:lstStyle/>
        <a:p>
          <a:endParaRPr lang="en-US"/>
        </a:p>
      </dgm:t>
    </dgm:pt>
    <dgm:pt modelId="{BE28E09C-0B1A-468C-8E61-E6854609AD90}" type="sibTrans" cxnId="{EA54D88A-B567-4174-ADDF-8EFC2F64A6B8}">
      <dgm:prSet/>
      <dgm:spPr/>
      <dgm:t>
        <a:bodyPr/>
        <a:lstStyle/>
        <a:p>
          <a:endParaRPr lang="en-US"/>
        </a:p>
      </dgm:t>
    </dgm:pt>
    <dgm:pt modelId="{B77A5ECE-6BCB-4F2F-A93A-D8400C9E4FF7}">
      <dgm:prSet/>
      <dgm:spPr/>
      <dgm:t>
        <a:bodyPr/>
        <a:lstStyle/>
        <a:p>
          <a:r>
            <a:rPr lang="es-ES"/>
            <a:t>La fecha de estreno se separó en:</a:t>
          </a:r>
          <a:endParaRPr lang="en-US"/>
        </a:p>
      </dgm:t>
    </dgm:pt>
    <dgm:pt modelId="{88DEF9D4-6868-4072-8EA5-62301FE4477D}" type="parTrans" cxnId="{DDB15404-270E-48EB-8C0F-F6021652905C}">
      <dgm:prSet/>
      <dgm:spPr/>
      <dgm:t>
        <a:bodyPr/>
        <a:lstStyle/>
        <a:p>
          <a:endParaRPr lang="en-US"/>
        </a:p>
      </dgm:t>
    </dgm:pt>
    <dgm:pt modelId="{D1A078A1-42CD-4848-BCCC-C4E7E8BF6B67}" type="sibTrans" cxnId="{DDB15404-270E-48EB-8C0F-F6021652905C}">
      <dgm:prSet/>
      <dgm:spPr/>
      <dgm:t>
        <a:bodyPr/>
        <a:lstStyle/>
        <a:p>
          <a:endParaRPr lang="en-US"/>
        </a:p>
      </dgm:t>
    </dgm:pt>
    <dgm:pt modelId="{47C4BE3B-081D-44B1-9B3C-956262E1D35C}">
      <dgm:prSet/>
      <dgm:spPr/>
      <dgm:t>
        <a:bodyPr/>
        <a:lstStyle/>
        <a:p>
          <a:r>
            <a:rPr lang="es-ES"/>
            <a:t>Año estreno</a:t>
          </a:r>
          <a:endParaRPr lang="en-US"/>
        </a:p>
      </dgm:t>
    </dgm:pt>
    <dgm:pt modelId="{560A2CEB-C448-4D9C-AF2B-CF0378E1FD1A}" type="parTrans" cxnId="{645A411F-70AB-424F-8D5F-72492FDDCD1C}">
      <dgm:prSet/>
      <dgm:spPr/>
      <dgm:t>
        <a:bodyPr/>
        <a:lstStyle/>
        <a:p>
          <a:endParaRPr lang="en-US"/>
        </a:p>
      </dgm:t>
    </dgm:pt>
    <dgm:pt modelId="{E25648D2-63A3-4E00-A2D9-954716BD50D9}" type="sibTrans" cxnId="{645A411F-70AB-424F-8D5F-72492FDDCD1C}">
      <dgm:prSet/>
      <dgm:spPr/>
      <dgm:t>
        <a:bodyPr/>
        <a:lstStyle/>
        <a:p>
          <a:endParaRPr lang="en-US"/>
        </a:p>
      </dgm:t>
    </dgm:pt>
    <dgm:pt modelId="{D09264DA-97B6-486F-B209-343B4242987B}">
      <dgm:prSet/>
      <dgm:spPr/>
      <dgm:t>
        <a:bodyPr/>
        <a:lstStyle/>
        <a:p>
          <a:r>
            <a:rPr lang="es-ES"/>
            <a:t>Mes estreno</a:t>
          </a:r>
          <a:endParaRPr lang="en-US"/>
        </a:p>
      </dgm:t>
    </dgm:pt>
    <dgm:pt modelId="{167E5FF9-2C96-4ACF-9B3B-7E8B178E26E8}" type="parTrans" cxnId="{6D842DEE-C973-4EA6-A5F4-62347B9C5744}">
      <dgm:prSet/>
      <dgm:spPr/>
      <dgm:t>
        <a:bodyPr/>
        <a:lstStyle/>
        <a:p>
          <a:endParaRPr lang="en-US"/>
        </a:p>
      </dgm:t>
    </dgm:pt>
    <dgm:pt modelId="{3366DB4F-CB93-47D1-A75C-E29B1D8A67A8}" type="sibTrans" cxnId="{6D842DEE-C973-4EA6-A5F4-62347B9C5744}">
      <dgm:prSet/>
      <dgm:spPr/>
      <dgm:t>
        <a:bodyPr/>
        <a:lstStyle/>
        <a:p>
          <a:endParaRPr lang="en-US"/>
        </a:p>
      </dgm:t>
    </dgm:pt>
    <dgm:pt modelId="{10089208-22E8-4AD5-AC26-FD0768F5EA04}">
      <dgm:prSet/>
      <dgm:spPr/>
      <dgm:t>
        <a:bodyPr/>
        <a:lstStyle/>
        <a:p>
          <a:r>
            <a:rPr lang="es-ES"/>
            <a:t>Día estreno</a:t>
          </a:r>
          <a:endParaRPr lang="en-US"/>
        </a:p>
      </dgm:t>
    </dgm:pt>
    <dgm:pt modelId="{31D82FBE-F31D-432C-92DA-FFA66A7F44A1}" type="parTrans" cxnId="{58D174F8-3110-4A52-8457-0561F55DEA3C}">
      <dgm:prSet/>
      <dgm:spPr/>
      <dgm:t>
        <a:bodyPr/>
        <a:lstStyle/>
        <a:p>
          <a:endParaRPr lang="en-US"/>
        </a:p>
      </dgm:t>
    </dgm:pt>
    <dgm:pt modelId="{08B6D9F2-4BAC-4DEE-B1D2-BD005022E25B}" type="sibTrans" cxnId="{58D174F8-3110-4A52-8457-0561F55DEA3C}">
      <dgm:prSet/>
      <dgm:spPr/>
      <dgm:t>
        <a:bodyPr/>
        <a:lstStyle/>
        <a:p>
          <a:endParaRPr lang="en-US"/>
        </a:p>
      </dgm:t>
    </dgm:pt>
    <dgm:pt modelId="{C795CFA8-13CB-4B66-816D-8535DCE7D2D9}" type="pres">
      <dgm:prSet presAssocID="{598A8F65-C200-4919-B20F-84084EEC3AFC}" presName="matrix" presStyleCnt="0">
        <dgm:presLayoutVars>
          <dgm:chMax val="1"/>
          <dgm:dir/>
          <dgm:resizeHandles val="exact"/>
        </dgm:presLayoutVars>
      </dgm:prSet>
      <dgm:spPr/>
    </dgm:pt>
    <dgm:pt modelId="{4EB5C078-6304-4E62-93FC-7C202FB6F83F}" type="pres">
      <dgm:prSet presAssocID="{598A8F65-C200-4919-B20F-84084EEC3AFC}" presName="axisShape" presStyleLbl="bgShp" presStyleIdx="0" presStyleCnt="1"/>
      <dgm:spPr/>
    </dgm:pt>
    <dgm:pt modelId="{D39FBA79-3981-41ED-BDA8-409C1D5F74C1}" type="pres">
      <dgm:prSet presAssocID="{598A8F65-C200-4919-B20F-84084EEC3AFC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76C440E-C850-441B-AA9A-0F8529FCD3E3}" type="pres">
      <dgm:prSet presAssocID="{598A8F65-C200-4919-B20F-84084EEC3AFC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0E6DA7B-EC58-4068-A981-411A3667067F}" type="pres">
      <dgm:prSet presAssocID="{598A8F65-C200-4919-B20F-84084EEC3AFC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EFA062D-2CE4-49AB-AA1A-C3E2E774D48C}" type="pres">
      <dgm:prSet presAssocID="{598A8F65-C200-4919-B20F-84084EEC3AFC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DB15404-270E-48EB-8C0F-F6021652905C}" srcId="{598A8F65-C200-4919-B20F-84084EEC3AFC}" destId="{B77A5ECE-6BCB-4F2F-A93A-D8400C9E4FF7}" srcOrd="3" destOrd="0" parTransId="{88DEF9D4-6868-4072-8EA5-62301FE4477D}" sibTransId="{D1A078A1-42CD-4848-BCCC-C4E7E8BF6B67}"/>
    <dgm:cxn modelId="{92C41C1A-4B80-4E6E-A610-D007087D732A}" srcId="{598A8F65-C200-4919-B20F-84084EEC3AFC}" destId="{80BFE084-E4E6-4FA6-98FD-D0CD40267D0A}" srcOrd="0" destOrd="0" parTransId="{1D95ADBC-AC63-4407-B036-3B3F2F181D2E}" sibTransId="{6295CD1C-DD94-4352-9963-1E4774B83831}"/>
    <dgm:cxn modelId="{645A411F-70AB-424F-8D5F-72492FDDCD1C}" srcId="{B77A5ECE-6BCB-4F2F-A93A-D8400C9E4FF7}" destId="{47C4BE3B-081D-44B1-9B3C-956262E1D35C}" srcOrd="0" destOrd="0" parTransId="{560A2CEB-C448-4D9C-AF2B-CF0378E1FD1A}" sibTransId="{E25648D2-63A3-4E00-A2D9-954716BD50D9}"/>
    <dgm:cxn modelId="{8DE0FF29-B444-4135-912C-66B648A40B6F}" type="presOf" srcId="{47C4BE3B-081D-44B1-9B3C-956262E1D35C}" destId="{7EFA062D-2CE4-49AB-AA1A-C3E2E774D48C}" srcOrd="0" destOrd="1" presId="urn:microsoft.com/office/officeart/2005/8/layout/matrix2"/>
    <dgm:cxn modelId="{F02D1B34-3732-4FA7-8C48-80B77242DE80}" type="presOf" srcId="{B77A5ECE-6BCB-4F2F-A93A-D8400C9E4FF7}" destId="{7EFA062D-2CE4-49AB-AA1A-C3E2E774D48C}" srcOrd="0" destOrd="0" presId="urn:microsoft.com/office/officeart/2005/8/layout/matrix2"/>
    <dgm:cxn modelId="{D8C6933F-28E9-46F8-8C99-98DBA6C49F6F}" srcId="{598A8F65-C200-4919-B20F-84084EEC3AFC}" destId="{D8227734-FCD9-4F2F-9F97-87C87557F0F5}" srcOrd="1" destOrd="0" parTransId="{D37F4662-AECC-468A-9D90-AB3295E67D06}" sibTransId="{81E2E958-4C02-4818-9487-AB01F23B5CCF}"/>
    <dgm:cxn modelId="{3EDEBE72-1729-4FE1-897E-A81685291E23}" type="presOf" srcId="{10089208-22E8-4AD5-AC26-FD0768F5EA04}" destId="{7EFA062D-2CE4-49AB-AA1A-C3E2E774D48C}" srcOrd="0" destOrd="3" presId="urn:microsoft.com/office/officeart/2005/8/layout/matrix2"/>
    <dgm:cxn modelId="{EA54D88A-B567-4174-ADDF-8EFC2F64A6B8}" srcId="{598A8F65-C200-4919-B20F-84084EEC3AFC}" destId="{4D565C5B-5449-4D87-BBA4-4D2C9B63A053}" srcOrd="2" destOrd="0" parTransId="{17594861-2348-46D8-89EA-A694C2FEAAA5}" sibTransId="{BE28E09C-0B1A-468C-8E61-E6854609AD90}"/>
    <dgm:cxn modelId="{3B909599-E511-4CF1-B8B3-C1D60F5B656A}" type="presOf" srcId="{4D565C5B-5449-4D87-BBA4-4D2C9B63A053}" destId="{A0E6DA7B-EC58-4068-A981-411A3667067F}" srcOrd="0" destOrd="0" presId="urn:microsoft.com/office/officeart/2005/8/layout/matrix2"/>
    <dgm:cxn modelId="{E94961A2-5DCB-4D73-9511-A8D159F5E811}" type="presOf" srcId="{D09264DA-97B6-486F-B209-343B4242987B}" destId="{7EFA062D-2CE4-49AB-AA1A-C3E2E774D48C}" srcOrd="0" destOrd="2" presId="urn:microsoft.com/office/officeart/2005/8/layout/matrix2"/>
    <dgm:cxn modelId="{FF57C0AC-A377-45BD-9AA1-140151F25372}" type="presOf" srcId="{80BFE084-E4E6-4FA6-98FD-D0CD40267D0A}" destId="{D39FBA79-3981-41ED-BDA8-409C1D5F74C1}" srcOrd="0" destOrd="0" presId="urn:microsoft.com/office/officeart/2005/8/layout/matrix2"/>
    <dgm:cxn modelId="{4ED6B7CB-F614-4751-BDED-738F6CF0D361}" type="presOf" srcId="{D8227734-FCD9-4F2F-9F97-87C87557F0F5}" destId="{A76C440E-C850-441B-AA9A-0F8529FCD3E3}" srcOrd="0" destOrd="0" presId="urn:microsoft.com/office/officeart/2005/8/layout/matrix2"/>
    <dgm:cxn modelId="{248237D8-38B9-4CF9-9A2B-AD38D82917BD}" type="presOf" srcId="{598A8F65-C200-4919-B20F-84084EEC3AFC}" destId="{C795CFA8-13CB-4B66-816D-8535DCE7D2D9}" srcOrd="0" destOrd="0" presId="urn:microsoft.com/office/officeart/2005/8/layout/matrix2"/>
    <dgm:cxn modelId="{6D842DEE-C973-4EA6-A5F4-62347B9C5744}" srcId="{B77A5ECE-6BCB-4F2F-A93A-D8400C9E4FF7}" destId="{D09264DA-97B6-486F-B209-343B4242987B}" srcOrd="1" destOrd="0" parTransId="{167E5FF9-2C96-4ACF-9B3B-7E8B178E26E8}" sibTransId="{3366DB4F-CB93-47D1-A75C-E29B1D8A67A8}"/>
    <dgm:cxn modelId="{58D174F8-3110-4A52-8457-0561F55DEA3C}" srcId="{B77A5ECE-6BCB-4F2F-A93A-D8400C9E4FF7}" destId="{10089208-22E8-4AD5-AC26-FD0768F5EA04}" srcOrd="2" destOrd="0" parTransId="{31D82FBE-F31D-432C-92DA-FFA66A7F44A1}" sibTransId="{08B6D9F2-4BAC-4DEE-B1D2-BD005022E25B}"/>
    <dgm:cxn modelId="{A49F615E-6125-4A5F-9165-7B271ED46F64}" type="presParOf" srcId="{C795CFA8-13CB-4B66-816D-8535DCE7D2D9}" destId="{4EB5C078-6304-4E62-93FC-7C202FB6F83F}" srcOrd="0" destOrd="0" presId="urn:microsoft.com/office/officeart/2005/8/layout/matrix2"/>
    <dgm:cxn modelId="{673C40BF-DF26-4A9D-8DC2-A0B4CA7168F1}" type="presParOf" srcId="{C795CFA8-13CB-4B66-816D-8535DCE7D2D9}" destId="{D39FBA79-3981-41ED-BDA8-409C1D5F74C1}" srcOrd="1" destOrd="0" presId="urn:microsoft.com/office/officeart/2005/8/layout/matrix2"/>
    <dgm:cxn modelId="{8B76522E-69AD-4540-9A1E-41176FFDADA3}" type="presParOf" srcId="{C795CFA8-13CB-4B66-816D-8535DCE7D2D9}" destId="{A76C440E-C850-441B-AA9A-0F8529FCD3E3}" srcOrd="2" destOrd="0" presId="urn:microsoft.com/office/officeart/2005/8/layout/matrix2"/>
    <dgm:cxn modelId="{970864C9-2A7B-484A-8AF1-1FC97B11197D}" type="presParOf" srcId="{C795CFA8-13CB-4B66-816D-8535DCE7D2D9}" destId="{A0E6DA7B-EC58-4068-A981-411A3667067F}" srcOrd="3" destOrd="0" presId="urn:microsoft.com/office/officeart/2005/8/layout/matrix2"/>
    <dgm:cxn modelId="{BA26DF3D-E5C6-4CA6-9845-0A59FA5B0D24}" type="presParOf" srcId="{C795CFA8-13CB-4B66-816D-8535DCE7D2D9}" destId="{7EFA062D-2CE4-49AB-AA1A-C3E2E774D48C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EE69EE-EB52-43D8-88BC-DF0841DE5D14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CD3D0B-0A8E-4536-9AFE-93FA07EB6B12}">
      <dgm:prSet/>
      <dgm:spPr/>
      <dgm:t>
        <a:bodyPr/>
        <a:lstStyle/>
        <a:p>
          <a:r>
            <a:rPr lang="es-ES"/>
            <a:t>Machine learning clásico</a:t>
          </a:r>
          <a:endParaRPr lang="en-US"/>
        </a:p>
      </dgm:t>
    </dgm:pt>
    <dgm:pt modelId="{C41FDF28-F093-40C7-A9F2-14E3A6D9F41B}" type="parTrans" cxnId="{DC706E42-8344-4FBE-9701-BBA13C8EA420}">
      <dgm:prSet/>
      <dgm:spPr/>
      <dgm:t>
        <a:bodyPr/>
        <a:lstStyle/>
        <a:p>
          <a:endParaRPr lang="en-US"/>
        </a:p>
      </dgm:t>
    </dgm:pt>
    <dgm:pt modelId="{818F2A99-3DBB-49F9-9B71-61B527198A36}" type="sibTrans" cxnId="{DC706E42-8344-4FBE-9701-BBA13C8EA420}">
      <dgm:prSet/>
      <dgm:spPr/>
      <dgm:t>
        <a:bodyPr/>
        <a:lstStyle/>
        <a:p>
          <a:endParaRPr lang="en-US"/>
        </a:p>
      </dgm:t>
    </dgm:pt>
    <dgm:pt modelId="{960AA8CD-E7E7-44EA-9B99-D39108BC9144}">
      <dgm:prSet/>
      <dgm:spPr/>
      <dgm:t>
        <a:bodyPr/>
        <a:lstStyle/>
        <a:p>
          <a:r>
            <a:rPr lang="es-ES"/>
            <a:t>Regresión lineal</a:t>
          </a:r>
          <a:endParaRPr lang="en-US"/>
        </a:p>
      </dgm:t>
    </dgm:pt>
    <dgm:pt modelId="{904C1533-414F-40EF-A06F-70F6E58CC7CE}" type="parTrans" cxnId="{08216D99-EBEF-4954-92C8-2A5214DA89BC}">
      <dgm:prSet/>
      <dgm:spPr/>
      <dgm:t>
        <a:bodyPr/>
        <a:lstStyle/>
        <a:p>
          <a:endParaRPr lang="en-US"/>
        </a:p>
      </dgm:t>
    </dgm:pt>
    <dgm:pt modelId="{7919E5A6-B1C0-4D08-B0BF-B75735B98918}" type="sibTrans" cxnId="{08216D99-EBEF-4954-92C8-2A5214DA89BC}">
      <dgm:prSet/>
      <dgm:spPr/>
      <dgm:t>
        <a:bodyPr/>
        <a:lstStyle/>
        <a:p>
          <a:endParaRPr lang="en-US"/>
        </a:p>
      </dgm:t>
    </dgm:pt>
    <dgm:pt modelId="{70D3EBA3-7308-46EE-A8E5-716330E85322}">
      <dgm:prSet/>
      <dgm:spPr/>
      <dgm:t>
        <a:bodyPr/>
        <a:lstStyle/>
        <a:p>
          <a:r>
            <a:rPr lang="es-ES"/>
            <a:t>Lasso</a:t>
          </a:r>
          <a:endParaRPr lang="en-US"/>
        </a:p>
      </dgm:t>
    </dgm:pt>
    <dgm:pt modelId="{23DC6C6C-6B27-4803-8EB0-E7CEEF315EB2}" type="parTrans" cxnId="{30F846AF-5636-4C46-A7CA-BDAFC790F5E9}">
      <dgm:prSet/>
      <dgm:spPr/>
      <dgm:t>
        <a:bodyPr/>
        <a:lstStyle/>
        <a:p>
          <a:endParaRPr lang="en-US"/>
        </a:p>
      </dgm:t>
    </dgm:pt>
    <dgm:pt modelId="{A79F2F2B-D927-47A4-A591-5DB80B5DFB79}" type="sibTrans" cxnId="{30F846AF-5636-4C46-A7CA-BDAFC790F5E9}">
      <dgm:prSet/>
      <dgm:spPr/>
      <dgm:t>
        <a:bodyPr/>
        <a:lstStyle/>
        <a:p>
          <a:endParaRPr lang="en-US"/>
        </a:p>
      </dgm:t>
    </dgm:pt>
    <dgm:pt modelId="{A85185F2-D63E-4089-850A-D60188885E69}">
      <dgm:prSet/>
      <dgm:spPr/>
      <dgm:t>
        <a:bodyPr/>
        <a:lstStyle/>
        <a:p>
          <a:r>
            <a:rPr lang="es-ES"/>
            <a:t>Random forest</a:t>
          </a:r>
          <a:endParaRPr lang="en-US"/>
        </a:p>
      </dgm:t>
    </dgm:pt>
    <dgm:pt modelId="{98788393-2CD2-4DD4-B8FB-F5A799504D3D}" type="parTrans" cxnId="{386D47C7-7114-4C5D-9FF6-CF198B336B97}">
      <dgm:prSet/>
      <dgm:spPr/>
      <dgm:t>
        <a:bodyPr/>
        <a:lstStyle/>
        <a:p>
          <a:endParaRPr lang="en-US"/>
        </a:p>
      </dgm:t>
    </dgm:pt>
    <dgm:pt modelId="{CBF25D44-F471-4777-8A81-61AFAD18B97F}" type="sibTrans" cxnId="{386D47C7-7114-4C5D-9FF6-CF198B336B97}">
      <dgm:prSet/>
      <dgm:spPr/>
      <dgm:t>
        <a:bodyPr/>
        <a:lstStyle/>
        <a:p>
          <a:endParaRPr lang="en-US"/>
        </a:p>
      </dgm:t>
    </dgm:pt>
    <dgm:pt modelId="{A08802FC-201A-469F-AF26-A68E1D0C8E66}">
      <dgm:prSet/>
      <dgm:spPr/>
      <dgm:t>
        <a:bodyPr/>
        <a:lstStyle/>
        <a:p>
          <a:r>
            <a:rPr lang="es-ES"/>
            <a:t>Deep Learning datos numéricos (Red neuronal MLP)</a:t>
          </a:r>
          <a:endParaRPr lang="en-US"/>
        </a:p>
      </dgm:t>
    </dgm:pt>
    <dgm:pt modelId="{2F16BD4B-7CAD-4418-99FF-1848A068EB23}" type="parTrans" cxnId="{67EFE2B7-C1A9-41A2-B1EC-DC3A57190808}">
      <dgm:prSet/>
      <dgm:spPr/>
      <dgm:t>
        <a:bodyPr/>
        <a:lstStyle/>
        <a:p>
          <a:endParaRPr lang="en-US"/>
        </a:p>
      </dgm:t>
    </dgm:pt>
    <dgm:pt modelId="{31EF51BC-E92C-4953-8C45-C55D061C39D4}" type="sibTrans" cxnId="{67EFE2B7-C1A9-41A2-B1EC-DC3A57190808}">
      <dgm:prSet/>
      <dgm:spPr/>
      <dgm:t>
        <a:bodyPr/>
        <a:lstStyle/>
        <a:p>
          <a:endParaRPr lang="en-US"/>
        </a:p>
      </dgm:t>
    </dgm:pt>
    <dgm:pt modelId="{9396BD00-E30C-43BE-8BB5-D030689C747F}">
      <dgm:prSet/>
      <dgm:spPr/>
      <dgm:t>
        <a:bodyPr/>
        <a:lstStyle/>
        <a:p>
          <a:r>
            <a:rPr lang="es-ES"/>
            <a:t>Deep Learning combinando datos numéricos con imágenes (Red neuronal MLP y CNN)</a:t>
          </a:r>
          <a:endParaRPr lang="en-US"/>
        </a:p>
      </dgm:t>
    </dgm:pt>
    <dgm:pt modelId="{18E50F9F-98A2-4C9E-9EA8-1525C8278B23}" type="parTrans" cxnId="{64F9ECD4-43BB-47C7-97C3-C18EC6DFFB43}">
      <dgm:prSet/>
      <dgm:spPr/>
      <dgm:t>
        <a:bodyPr/>
        <a:lstStyle/>
        <a:p>
          <a:endParaRPr lang="en-US"/>
        </a:p>
      </dgm:t>
    </dgm:pt>
    <dgm:pt modelId="{10412273-E6F4-4D2A-BDF5-AC9963182F1C}" type="sibTrans" cxnId="{64F9ECD4-43BB-47C7-97C3-C18EC6DFFB43}">
      <dgm:prSet/>
      <dgm:spPr/>
      <dgm:t>
        <a:bodyPr/>
        <a:lstStyle/>
        <a:p>
          <a:endParaRPr lang="en-US"/>
        </a:p>
      </dgm:t>
    </dgm:pt>
    <dgm:pt modelId="{A6940909-74B7-4CC1-A199-51A22D825547}" type="pres">
      <dgm:prSet presAssocID="{95EE69EE-EB52-43D8-88BC-DF0841DE5D14}" presName="Name0" presStyleCnt="0">
        <dgm:presLayoutVars>
          <dgm:dir/>
          <dgm:animLvl val="lvl"/>
          <dgm:resizeHandles val="exact"/>
        </dgm:presLayoutVars>
      </dgm:prSet>
      <dgm:spPr/>
    </dgm:pt>
    <dgm:pt modelId="{61E90724-9013-40EE-993E-1CFE763A32AF}" type="pres">
      <dgm:prSet presAssocID="{9396BD00-E30C-43BE-8BB5-D030689C747F}" presName="boxAndChildren" presStyleCnt="0"/>
      <dgm:spPr/>
    </dgm:pt>
    <dgm:pt modelId="{37F2D993-614C-4FA8-8618-A079DFC30F4F}" type="pres">
      <dgm:prSet presAssocID="{9396BD00-E30C-43BE-8BB5-D030689C747F}" presName="parentTextBox" presStyleLbl="node1" presStyleIdx="0" presStyleCnt="3"/>
      <dgm:spPr/>
    </dgm:pt>
    <dgm:pt modelId="{3E341B25-D75E-4B46-9D3D-A09EA4FA8070}" type="pres">
      <dgm:prSet presAssocID="{31EF51BC-E92C-4953-8C45-C55D061C39D4}" presName="sp" presStyleCnt="0"/>
      <dgm:spPr/>
    </dgm:pt>
    <dgm:pt modelId="{BEBB4812-21D2-4D8C-A7BA-62D491E24AAE}" type="pres">
      <dgm:prSet presAssocID="{A08802FC-201A-469F-AF26-A68E1D0C8E66}" presName="arrowAndChildren" presStyleCnt="0"/>
      <dgm:spPr/>
    </dgm:pt>
    <dgm:pt modelId="{9A8AAE26-699C-48BF-8851-2B58426150CA}" type="pres">
      <dgm:prSet presAssocID="{A08802FC-201A-469F-AF26-A68E1D0C8E66}" presName="parentTextArrow" presStyleLbl="node1" presStyleIdx="1" presStyleCnt="3"/>
      <dgm:spPr/>
    </dgm:pt>
    <dgm:pt modelId="{DE37398C-CCEF-4A5D-A40D-63BB946B1CFD}" type="pres">
      <dgm:prSet presAssocID="{818F2A99-3DBB-49F9-9B71-61B527198A36}" presName="sp" presStyleCnt="0"/>
      <dgm:spPr/>
    </dgm:pt>
    <dgm:pt modelId="{9FDE743C-39CD-421D-9ACF-F0F2C79C3C09}" type="pres">
      <dgm:prSet presAssocID="{B1CD3D0B-0A8E-4536-9AFE-93FA07EB6B12}" presName="arrowAndChildren" presStyleCnt="0"/>
      <dgm:spPr/>
    </dgm:pt>
    <dgm:pt modelId="{B735D32A-A689-47E0-B8BD-3BCA8098EFA3}" type="pres">
      <dgm:prSet presAssocID="{B1CD3D0B-0A8E-4536-9AFE-93FA07EB6B12}" presName="parentTextArrow" presStyleLbl="node1" presStyleIdx="1" presStyleCnt="3"/>
      <dgm:spPr/>
    </dgm:pt>
    <dgm:pt modelId="{7D026043-0C08-47B3-BA26-811E9B41FFDD}" type="pres">
      <dgm:prSet presAssocID="{B1CD3D0B-0A8E-4536-9AFE-93FA07EB6B12}" presName="arrow" presStyleLbl="node1" presStyleIdx="2" presStyleCnt="3"/>
      <dgm:spPr/>
    </dgm:pt>
    <dgm:pt modelId="{21F21676-0B01-4C35-9351-F6CBD45BEE78}" type="pres">
      <dgm:prSet presAssocID="{B1CD3D0B-0A8E-4536-9AFE-93FA07EB6B12}" presName="descendantArrow" presStyleCnt="0"/>
      <dgm:spPr/>
    </dgm:pt>
    <dgm:pt modelId="{E01E20D1-503B-4F38-BBFD-D80D30E890E5}" type="pres">
      <dgm:prSet presAssocID="{960AA8CD-E7E7-44EA-9B99-D39108BC9144}" presName="childTextArrow" presStyleLbl="fgAccFollowNode1" presStyleIdx="0" presStyleCnt="3">
        <dgm:presLayoutVars>
          <dgm:bulletEnabled val="1"/>
        </dgm:presLayoutVars>
      </dgm:prSet>
      <dgm:spPr/>
    </dgm:pt>
    <dgm:pt modelId="{FE7AD38C-37B9-4D13-A245-B0F42066649A}" type="pres">
      <dgm:prSet presAssocID="{70D3EBA3-7308-46EE-A8E5-716330E85322}" presName="childTextArrow" presStyleLbl="fgAccFollowNode1" presStyleIdx="1" presStyleCnt="3">
        <dgm:presLayoutVars>
          <dgm:bulletEnabled val="1"/>
        </dgm:presLayoutVars>
      </dgm:prSet>
      <dgm:spPr/>
    </dgm:pt>
    <dgm:pt modelId="{0D99E643-13AF-4072-8E61-944B13136A7C}" type="pres">
      <dgm:prSet presAssocID="{A85185F2-D63E-4089-850A-D60188885E69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4A00A100-9C2A-4804-B492-281FBA5828E9}" type="presOf" srcId="{95EE69EE-EB52-43D8-88BC-DF0841DE5D14}" destId="{A6940909-74B7-4CC1-A199-51A22D825547}" srcOrd="0" destOrd="0" presId="urn:microsoft.com/office/officeart/2005/8/layout/process4"/>
    <dgm:cxn modelId="{F5F31917-6035-421F-A3A1-7751E72095D5}" type="presOf" srcId="{A85185F2-D63E-4089-850A-D60188885E69}" destId="{0D99E643-13AF-4072-8E61-944B13136A7C}" srcOrd="0" destOrd="0" presId="urn:microsoft.com/office/officeart/2005/8/layout/process4"/>
    <dgm:cxn modelId="{12502617-05F9-4A94-8F44-43C0A1C4E5CB}" type="presOf" srcId="{B1CD3D0B-0A8E-4536-9AFE-93FA07EB6B12}" destId="{B735D32A-A689-47E0-B8BD-3BCA8098EFA3}" srcOrd="0" destOrd="0" presId="urn:microsoft.com/office/officeart/2005/8/layout/process4"/>
    <dgm:cxn modelId="{E3B82722-3FE1-4042-84B3-7C17E5AF5B8E}" type="presOf" srcId="{70D3EBA3-7308-46EE-A8E5-716330E85322}" destId="{FE7AD38C-37B9-4D13-A245-B0F42066649A}" srcOrd="0" destOrd="0" presId="urn:microsoft.com/office/officeart/2005/8/layout/process4"/>
    <dgm:cxn modelId="{52261732-C202-4B2C-9374-50DE5BE43D7B}" type="presOf" srcId="{A08802FC-201A-469F-AF26-A68E1D0C8E66}" destId="{9A8AAE26-699C-48BF-8851-2B58426150CA}" srcOrd="0" destOrd="0" presId="urn:microsoft.com/office/officeart/2005/8/layout/process4"/>
    <dgm:cxn modelId="{DC706E42-8344-4FBE-9701-BBA13C8EA420}" srcId="{95EE69EE-EB52-43D8-88BC-DF0841DE5D14}" destId="{B1CD3D0B-0A8E-4536-9AFE-93FA07EB6B12}" srcOrd="0" destOrd="0" parTransId="{C41FDF28-F093-40C7-A9F2-14E3A6D9F41B}" sibTransId="{818F2A99-3DBB-49F9-9B71-61B527198A36}"/>
    <dgm:cxn modelId="{0549EF65-BD9E-4675-87B2-75E075DABFBE}" type="presOf" srcId="{960AA8CD-E7E7-44EA-9B99-D39108BC9144}" destId="{E01E20D1-503B-4F38-BBFD-D80D30E890E5}" srcOrd="0" destOrd="0" presId="urn:microsoft.com/office/officeart/2005/8/layout/process4"/>
    <dgm:cxn modelId="{08216D99-EBEF-4954-92C8-2A5214DA89BC}" srcId="{B1CD3D0B-0A8E-4536-9AFE-93FA07EB6B12}" destId="{960AA8CD-E7E7-44EA-9B99-D39108BC9144}" srcOrd="0" destOrd="0" parTransId="{904C1533-414F-40EF-A06F-70F6E58CC7CE}" sibTransId="{7919E5A6-B1C0-4D08-B0BF-B75735B98918}"/>
    <dgm:cxn modelId="{1636FEA5-CE69-45F2-8D12-B045221C5B93}" type="presOf" srcId="{B1CD3D0B-0A8E-4536-9AFE-93FA07EB6B12}" destId="{7D026043-0C08-47B3-BA26-811E9B41FFDD}" srcOrd="1" destOrd="0" presId="urn:microsoft.com/office/officeart/2005/8/layout/process4"/>
    <dgm:cxn modelId="{30F846AF-5636-4C46-A7CA-BDAFC790F5E9}" srcId="{B1CD3D0B-0A8E-4536-9AFE-93FA07EB6B12}" destId="{70D3EBA3-7308-46EE-A8E5-716330E85322}" srcOrd="1" destOrd="0" parTransId="{23DC6C6C-6B27-4803-8EB0-E7CEEF315EB2}" sibTransId="{A79F2F2B-D927-47A4-A591-5DB80B5DFB79}"/>
    <dgm:cxn modelId="{67EFE2B7-C1A9-41A2-B1EC-DC3A57190808}" srcId="{95EE69EE-EB52-43D8-88BC-DF0841DE5D14}" destId="{A08802FC-201A-469F-AF26-A68E1D0C8E66}" srcOrd="1" destOrd="0" parTransId="{2F16BD4B-7CAD-4418-99FF-1848A068EB23}" sibTransId="{31EF51BC-E92C-4953-8C45-C55D061C39D4}"/>
    <dgm:cxn modelId="{386D47C7-7114-4C5D-9FF6-CF198B336B97}" srcId="{B1CD3D0B-0A8E-4536-9AFE-93FA07EB6B12}" destId="{A85185F2-D63E-4089-850A-D60188885E69}" srcOrd="2" destOrd="0" parTransId="{98788393-2CD2-4DD4-B8FB-F5A799504D3D}" sibTransId="{CBF25D44-F471-4777-8A81-61AFAD18B97F}"/>
    <dgm:cxn modelId="{64F9ECD4-43BB-47C7-97C3-C18EC6DFFB43}" srcId="{95EE69EE-EB52-43D8-88BC-DF0841DE5D14}" destId="{9396BD00-E30C-43BE-8BB5-D030689C747F}" srcOrd="2" destOrd="0" parTransId="{18E50F9F-98A2-4C9E-9EA8-1525C8278B23}" sibTransId="{10412273-E6F4-4D2A-BDF5-AC9963182F1C}"/>
    <dgm:cxn modelId="{704E2AEC-FDA0-40B6-9099-D5EC0C6608C0}" type="presOf" srcId="{9396BD00-E30C-43BE-8BB5-D030689C747F}" destId="{37F2D993-614C-4FA8-8618-A079DFC30F4F}" srcOrd="0" destOrd="0" presId="urn:microsoft.com/office/officeart/2005/8/layout/process4"/>
    <dgm:cxn modelId="{F7D8814D-1D32-4D86-9BB8-061474BC46F6}" type="presParOf" srcId="{A6940909-74B7-4CC1-A199-51A22D825547}" destId="{61E90724-9013-40EE-993E-1CFE763A32AF}" srcOrd="0" destOrd="0" presId="urn:microsoft.com/office/officeart/2005/8/layout/process4"/>
    <dgm:cxn modelId="{2729E331-FB43-4CFB-B118-1B5424337129}" type="presParOf" srcId="{61E90724-9013-40EE-993E-1CFE763A32AF}" destId="{37F2D993-614C-4FA8-8618-A079DFC30F4F}" srcOrd="0" destOrd="0" presId="urn:microsoft.com/office/officeart/2005/8/layout/process4"/>
    <dgm:cxn modelId="{DFB196C2-B010-4BC0-9656-E6DB0629C71A}" type="presParOf" srcId="{A6940909-74B7-4CC1-A199-51A22D825547}" destId="{3E341B25-D75E-4B46-9D3D-A09EA4FA8070}" srcOrd="1" destOrd="0" presId="urn:microsoft.com/office/officeart/2005/8/layout/process4"/>
    <dgm:cxn modelId="{DFC0C4BC-2293-43CE-AC92-F8E5C367A670}" type="presParOf" srcId="{A6940909-74B7-4CC1-A199-51A22D825547}" destId="{BEBB4812-21D2-4D8C-A7BA-62D491E24AAE}" srcOrd="2" destOrd="0" presId="urn:microsoft.com/office/officeart/2005/8/layout/process4"/>
    <dgm:cxn modelId="{421BBE16-1D3C-4805-AD8B-D6B1569DBF42}" type="presParOf" srcId="{BEBB4812-21D2-4D8C-A7BA-62D491E24AAE}" destId="{9A8AAE26-699C-48BF-8851-2B58426150CA}" srcOrd="0" destOrd="0" presId="urn:microsoft.com/office/officeart/2005/8/layout/process4"/>
    <dgm:cxn modelId="{34BA369A-1EBF-45CD-8708-64341EAEEE6A}" type="presParOf" srcId="{A6940909-74B7-4CC1-A199-51A22D825547}" destId="{DE37398C-CCEF-4A5D-A40D-63BB946B1CFD}" srcOrd="3" destOrd="0" presId="urn:microsoft.com/office/officeart/2005/8/layout/process4"/>
    <dgm:cxn modelId="{9332EDE6-AE39-4AA4-A93F-5DE8F3A405A9}" type="presParOf" srcId="{A6940909-74B7-4CC1-A199-51A22D825547}" destId="{9FDE743C-39CD-421D-9ACF-F0F2C79C3C09}" srcOrd="4" destOrd="0" presId="urn:microsoft.com/office/officeart/2005/8/layout/process4"/>
    <dgm:cxn modelId="{72C05658-7741-4611-834C-374B3133AAA2}" type="presParOf" srcId="{9FDE743C-39CD-421D-9ACF-F0F2C79C3C09}" destId="{B735D32A-A689-47E0-B8BD-3BCA8098EFA3}" srcOrd="0" destOrd="0" presId="urn:microsoft.com/office/officeart/2005/8/layout/process4"/>
    <dgm:cxn modelId="{D80A1C7E-58A8-4A78-A60D-B21EDA3A8F0C}" type="presParOf" srcId="{9FDE743C-39CD-421D-9ACF-F0F2C79C3C09}" destId="{7D026043-0C08-47B3-BA26-811E9B41FFDD}" srcOrd="1" destOrd="0" presId="urn:microsoft.com/office/officeart/2005/8/layout/process4"/>
    <dgm:cxn modelId="{13C9454B-ED1E-4E12-9DDA-87242931CFC3}" type="presParOf" srcId="{9FDE743C-39CD-421D-9ACF-F0F2C79C3C09}" destId="{21F21676-0B01-4C35-9351-F6CBD45BEE78}" srcOrd="2" destOrd="0" presId="urn:microsoft.com/office/officeart/2005/8/layout/process4"/>
    <dgm:cxn modelId="{C387D179-3BFB-469F-9017-A5100B6AFABC}" type="presParOf" srcId="{21F21676-0B01-4C35-9351-F6CBD45BEE78}" destId="{E01E20D1-503B-4F38-BBFD-D80D30E890E5}" srcOrd="0" destOrd="0" presId="urn:microsoft.com/office/officeart/2005/8/layout/process4"/>
    <dgm:cxn modelId="{9A5293BE-F316-4308-AB81-8AE2FA28D036}" type="presParOf" srcId="{21F21676-0B01-4C35-9351-F6CBD45BEE78}" destId="{FE7AD38C-37B9-4D13-A245-B0F42066649A}" srcOrd="1" destOrd="0" presId="urn:microsoft.com/office/officeart/2005/8/layout/process4"/>
    <dgm:cxn modelId="{790B78B0-2BA6-45EF-92FF-0422997C4399}" type="presParOf" srcId="{21F21676-0B01-4C35-9351-F6CBD45BEE78}" destId="{0D99E643-13AF-4072-8E61-944B13136A7C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B0075-16D4-4D86-9304-21B10DCBB8E4}">
      <dsp:nvSpPr>
        <dsp:cNvPr id="0" name=""/>
        <dsp:cNvSpPr/>
      </dsp:nvSpPr>
      <dsp:spPr>
        <a:xfrm>
          <a:off x="0" y="2092"/>
          <a:ext cx="7293610" cy="1060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6D49E-80FB-4990-905A-8194EA5DB85D}">
      <dsp:nvSpPr>
        <dsp:cNvPr id="0" name=""/>
        <dsp:cNvSpPr/>
      </dsp:nvSpPr>
      <dsp:spPr>
        <a:xfrm>
          <a:off x="320818" y="240717"/>
          <a:ext cx="583306" cy="5833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160C6-E46C-4086-8CCA-D73C7BCE427E}">
      <dsp:nvSpPr>
        <dsp:cNvPr id="0" name=""/>
        <dsp:cNvSpPr/>
      </dsp:nvSpPr>
      <dsp:spPr>
        <a:xfrm>
          <a:off x="1224942" y="2092"/>
          <a:ext cx="3282124" cy="106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42" tIns="112242" rIns="112242" bIns="11224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Creación de objetos en Python:</a:t>
          </a:r>
          <a:endParaRPr lang="en-US" sz="2200" kern="1200"/>
        </a:p>
      </dsp:txBody>
      <dsp:txXfrm>
        <a:off x="1224942" y="2092"/>
        <a:ext cx="3282124" cy="1060556"/>
      </dsp:txXfrm>
    </dsp:sp>
    <dsp:sp modelId="{ECB11EDC-A420-4E1E-91D9-68D0FB81B6B5}">
      <dsp:nvSpPr>
        <dsp:cNvPr id="0" name=""/>
        <dsp:cNvSpPr/>
      </dsp:nvSpPr>
      <dsp:spPr>
        <a:xfrm>
          <a:off x="4507067" y="2092"/>
          <a:ext cx="2786542" cy="106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42" tIns="112242" rIns="112242" bIns="11224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kern="1200"/>
            <a:t>Actor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kern="1200"/>
            <a:t>Genero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kern="1200"/>
            <a:t>Productora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kern="1200"/>
            <a:t>Película</a:t>
          </a:r>
          <a:endParaRPr lang="en-US" sz="1100" kern="1200"/>
        </a:p>
      </dsp:txBody>
      <dsp:txXfrm>
        <a:off x="4507067" y="2092"/>
        <a:ext cx="2786542" cy="1060556"/>
      </dsp:txXfrm>
    </dsp:sp>
    <dsp:sp modelId="{0CC2137A-103B-4FF5-B417-13914214AA97}">
      <dsp:nvSpPr>
        <dsp:cNvPr id="0" name=""/>
        <dsp:cNvSpPr/>
      </dsp:nvSpPr>
      <dsp:spPr>
        <a:xfrm>
          <a:off x="0" y="1327788"/>
          <a:ext cx="7293610" cy="1060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E7D1C-C065-4B12-BBCB-3A730942AEC2}">
      <dsp:nvSpPr>
        <dsp:cNvPr id="0" name=""/>
        <dsp:cNvSpPr/>
      </dsp:nvSpPr>
      <dsp:spPr>
        <a:xfrm>
          <a:off x="320818" y="1566413"/>
          <a:ext cx="583306" cy="5833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66885-C366-45CC-BC92-8F8FB1CD49D6}">
      <dsp:nvSpPr>
        <dsp:cNvPr id="0" name=""/>
        <dsp:cNvSpPr/>
      </dsp:nvSpPr>
      <dsp:spPr>
        <a:xfrm>
          <a:off x="1224942" y="1327788"/>
          <a:ext cx="6068667" cy="106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42" tIns="112242" rIns="112242" bIns="11224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Proceso para descargar toda la información de la API de TMDb</a:t>
          </a:r>
          <a:endParaRPr lang="en-US" sz="2200" kern="1200"/>
        </a:p>
      </dsp:txBody>
      <dsp:txXfrm>
        <a:off x="1224942" y="1327788"/>
        <a:ext cx="6068667" cy="1060556"/>
      </dsp:txXfrm>
    </dsp:sp>
    <dsp:sp modelId="{B53EB581-2749-4A01-A741-9B1BDBC0BA71}">
      <dsp:nvSpPr>
        <dsp:cNvPr id="0" name=""/>
        <dsp:cNvSpPr/>
      </dsp:nvSpPr>
      <dsp:spPr>
        <a:xfrm>
          <a:off x="0" y="2653484"/>
          <a:ext cx="7293610" cy="1060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A0EE0-59DA-4D45-AA4F-630DB2F3E0D0}">
      <dsp:nvSpPr>
        <dsp:cNvPr id="0" name=""/>
        <dsp:cNvSpPr/>
      </dsp:nvSpPr>
      <dsp:spPr>
        <a:xfrm>
          <a:off x="320818" y="2892109"/>
          <a:ext cx="583306" cy="5833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F4213-8AAA-495D-B6A8-AEDA2FEF322B}">
      <dsp:nvSpPr>
        <dsp:cNvPr id="0" name=""/>
        <dsp:cNvSpPr/>
      </dsp:nvSpPr>
      <dsp:spPr>
        <a:xfrm>
          <a:off x="1224942" y="2653484"/>
          <a:ext cx="6068667" cy="106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42" tIns="112242" rIns="112242" bIns="11224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Descarga de imágenes de portada de cada película</a:t>
          </a:r>
          <a:endParaRPr lang="en-US" sz="2200" kern="1200"/>
        </a:p>
      </dsp:txBody>
      <dsp:txXfrm>
        <a:off x="1224942" y="2653484"/>
        <a:ext cx="6068667" cy="1060556"/>
      </dsp:txXfrm>
    </dsp:sp>
    <dsp:sp modelId="{5F9AAEA2-822E-4846-86E4-BC8E80E303F3}">
      <dsp:nvSpPr>
        <dsp:cNvPr id="0" name=""/>
        <dsp:cNvSpPr/>
      </dsp:nvSpPr>
      <dsp:spPr>
        <a:xfrm>
          <a:off x="0" y="3979179"/>
          <a:ext cx="7293610" cy="1060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9ED3E-1EC7-4BDE-87D8-5890CE8D4911}">
      <dsp:nvSpPr>
        <dsp:cNvPr id="0" name=""/>
        <dsp:cNvSpPr/>
      </dsp:nvSpPr>
      <dsp:spPr>
        <a:xfrm>
          <a:off x="320818" y="4217805"/>
          <a:ext cx="583306" cy="5833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B6541-68C1-4219-A92C-28B660C464B3}">
      <dsp:nvSpPr>
        <dsp:cNvPr id="0" name=""/>
        <dsp:cNvSpPr/>
      </dsp:nvSpPr>
      <dsp:spPr>
        <a:xfrm>
          <a:off x="1224942" y="3979179"/>
          <a:ext cx="6068667" cy="106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42" tIns="112242" rIns="112242" bIns="11224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Scrapeo de la variable “Presupuesto” de la web IMDb</a:t>
          </a:r>
          <a:endParaRPr lang="en-US" sz="2200" kern="1200"/>
        </a:p>
      </dsp:txBody>
      <dsp:txXfrm>
        <a:off x="1224942" y="3979179"/>
        <a:ext cx="6068667" cy="10605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40522-DBD6-4D44-AD1A-CEFC2B688166}">
      <dsp:nvSpPr>
        <dsp:cNvPr id="0" name=""/>
        <dsp:cNvSpPr/>
      </dsp:nvSpPr>
      <dsp:spPr>
        <a:xfrm>
          <a:off x="1379911" y="311061"/>
          <a:ext cx="4477999" cy="4477999"/>
        </a:xfrm>
        <a:prstGeom prst="pie">
          <a:avLst>
            <a:gd name="adj1" fmla="val 16200000"/>
            <a:gd name="adj2" fmla="val 19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Ruta imágenes descargadas</a:t>
          </a:r>
          <a:endParaRPr lang="en-US" sz="1900" kern="1200"/>
        </a:p>
      </dsp:txBody>
      <dsp:txXfrm>
        <a:off x="3666889" y="790846"/>
        <a:ext cx="1306083" cy="959571"/>
      </dsp:txXfrm>
    </dsp:sp>
    <dsp:sp modelId="{B83A0E2C-45E0-4212-A1CB-69295843F058}">
      <dsp:nvSpPr>
        <dsp:cNvPr id="0" name=""/>
        <dsp:cNvSpPr/>
      </dsp:nvSpPr>
      <dsp:spPr>
        <a:xfrm>
          <a:off x="1246637" y="541891"/>
          <a:ext cx="4477999" cy="4477999"/>
        </a:xfrm>
        <a:prstGeom prst="pie">
          <a:avLst>
            <a:gd name="adj1" fmla="val 198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Actores</a:t>
          </a:r>
          <a:endParaRPr lang="en-US" sz="1900" kern="1200"/>
        </a:p>
      </dsp:txBody>
      <dsp:txXfrm>
        <a:off x="4311935" y="2327760"/>
        <a:ext cx="1354061" cy="906261"/>
      </dsp:txXfrm>
    </dsp:sp>
    <dsp:sp modelId="{459C46AB-74C5-4930-8695-24F98E427F00}">
      <dsp:nvSpPr>
        <dsp:cNvPr id="0" name=""/>
        <dsp:cNvSpPr/>
      </dsp:nvSpPr>
      <dsp:spPr>
        <a:xfrm>
          <a:off x="1246637" y="541891"/>
          <a:ext cx="4477999" cy="4477999"/>
        </a:xfrm>
        <a:prstGeom prst="pie">
          <a:avLst>
            <a:gd name="adj1" fmla="val 18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Géneros</a:t>
          </a:r>
          <a:endParaRPr lang="en-US" sz="1900" kern="1200"/>
        </a:p>
      </dsp:txBody>
      <dsp:txXfrm>
        <a:off x="3533616" y="3580533"/>
        <a:ext cx="1306083" cy="959571"/>
      </dsp:txXfrm>
    </dsp:sp>
    <dsp:sp modelId="{DAD6DDE7-6A29-4136-ABD6-C265E4685A73}">
      <dsp:nvSpPr>
        <dsp:cNvPr id="0" name=""/>
        <dsp:cNvSpPr/>
      </dsp:nvSpPr>
      <dsp:spPr>
        <a:xfrm>
          <a:off x="1246637" y="541891"/>
          <a:ext cx="4477999" cy="4477999"/>
        </a:xfrm>
        <a:prstGeom prst="pie">
          <a:avLst>
            <a:gd name="adj1" fmla="val 54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Sexo actores</a:t>
          </a:r>
          <a:endParaRPr lang="en-US" sz="1900" kern="1200"/>
        </a:p>
      </dsp:txBody>
      <dsp:txXfrm>
        <a:off x="2131575" y="3580533"/>
        <a:ext cx="1306083" cy="959571"/>
      </dsp:txXfrm>
    </dsp:sp>
    <dsp:sp modelId="{EB6E5EEE-A168-48F3-AED4-038D838EB592}">
      <dsp:nvSpPr>
        <dsp:cNvPr id="0" name=""/>
        <dsp:cNvSpPr/>
      </dsp:nvSpPr>
      <dsp:spPr>
        <a:xfrm>
          <a:off x="1246637" y="541891"/>
          <a:ext cx="4477999" cy="4477999"/>
        </a:xfrm>
        <a:prstGeom prst="pie">
          <a:avLst>
            <a:gd name="adj1" fmla="val 90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Productoras</a:t>
          </a:r>
          <a:endParaRPr lang="en-US" sz="1900" kern="1200"/>
        </a:p>
      </dsp:txBody>
      <dsp:txXfrm>
        <a:off x="1315940" y="2327760"/>
        <a:ext cx="1354061" cy="906261"/>
      </dsp:txXfrm>
    </dsp:sp>
    <dsp:sp modelId="{419BF859-1156-45B5-8D13-427909A877D4}">
      <dsp:nvSpPr>
        <dsp:cNvPr id="0" name=""/>
        <dsp:cNvSpPr/>
      </dsp:nvSpPr>
      <dsp:spPr>
        <a:xfrm>
          <a:off x="1246637" y="541891"/>
          <a:ext cx="4477999" cy="4477999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Resto información películas</a:t>
          </a:r>
          <a:endParaRPr lang="en-US" sz="1900" kern="1200"/>
        </a:p>
      </dsp:txBody>
      <dsp:txXfrm>
        <a:off x="2131575" y="1021676"/>
        <a:ext cx="1306083" cy="9595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5C078-6304-4E62-93FC-7C202FB6F83F}">
      <dsp:nvSpPr>
        <dsp:cNvPr id="0" name=""/>
        <dsp:cNvSpPr/>
      </dsp:nvSpPr>
      <dsp:spPr>
        <a:xfrm>
          <a:off x="1339328" y="0"/>
          <a:ext cx="4906653" cy="4906653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9FBA79-3981-41ED-BDA8-409C1D5F74C1}">
      <dsp:nvSpPr>
        <dsp:cNvPr id="0" name=""/>
        <dsp:cNvSpPr/>
      </dsp:nvSpPr>
      <dsp:spPr>
        <a:xfrm>
          <a:off x="1658260" y="318932"/>
          <a:ext cx="1962661" cy="19626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Las variables de los actores, géneros y productoras se transformaron a números</a:t>
          </a:r>
          <a:endParaRPr lang="en-US" sz="1900" kern="1200" dirty="0"/>
        </a:p>
      </dsp:txBody>
      <dsp:txXfrm>
        <a:off x="1754069" y="414741"/>
        <a:ext cx="1771043" cy="1771043"/>
      </dsp:txXfrm>
    </dsp:sp>
    <dsp:sp modelId="{A76C440E-C850-441B-AA9A-0F8529FCD3E3}">
      <dsp:nvSpPr>
        <dsp:cNvPr id="0" name=""/>
        <dsp:cNvSpPr/>
      </dsp:nvSpPr>
      <dsp:spPr>
        <a:xfrm>
          <a:off x="3964387" y="318932"/>
          <a:ext cx="1962661" cy="19626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Los presupuestos que quedaban por rellenar se rellenaron usando la media</a:t>
          </a:r>
          <a:endParaRPr lang="en-US" sz="1900" kern="1200"/>
        </a:p>
      </dsp:txBody>
      <dsp:txXfrm>
        <a:off x="4060196" y="414741"/>
        <a:ext cx="1771043" cy="1771043"/>
      </dsp:txXfrm>
    </dsp:sp>
    <dsp:sp modelId="{A0E6DA7B-EC58-4068-A981-411A3667067F}">
      <dsp:nvSpPr>
        <dsp:cNvPr id="0" name=""/>
        <dsp:cNvSpPr/>
      </dsp:nvSpPr>
      <dsp:spPr>
        <a:xfrm>
          <a:off x="1658260" y="2625059"/>
          <a:ext cx="1962661" cy="19626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Las variables de texto se eliminaron (título, sinopsis etc)</a:t>
          </a:r>
          <a:endParaRPr lang="en-US" sz="1900" kern="1200"/>
        </a:p>
      </dsp:txBody>
      <dsp:txXfrm>
        <a:off x="1754069" y="2720868"/>
        <a:ext cx="1771043" cy="1771043"/>
      </dsp:txXfrm>
    </dsp:sp>
    <dsp:sp modelId="{7EFA062D-2CE4-49AB-AA1A-C3E2E774D48C}">
      <dsp:nvSpPr>
        <dsp:cNvPr id="0" name=""/>
        <dsp:cNvSpPr/>
      </dsp:nvSpPr>
      <dsp:spPr>
        <a:xfrm>
          <a:off x="3964387" y="2625059"/>
          <a:ext cx="1962661" cy="19626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La fecha de estreno se separó en: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/>
            <a:t>Año estreno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/>
            <a:t>Mes estreno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/>
            <a:t>Día estreno</a:t>
          </a:r>
          <a:endParaRPr lang="en-US" sz="1500" kern="1200"/>
        </a:p>
      </dsp:txBody>
      <dsp:txXfrm>
        <a:off x="4060196" y="2720868"/>
        <a:ext cx="1771043" cy="17710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2D993-614C-4FA8-8618-A079DFC30F4F}">
      <dsp:nvSpPr>
        <dsp:cNvPr id="0" name=""/>
        <dsp:cNvSpPr/>
      </dsp:nvSpPr>
      <dsp:spPr>
        <a:xfrm>
          <a:off x="0" y="4012889"/>
          <a:ext cx="7104549" cy="13171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Deep Learning combinando datos numéricos con imágenes (Red neuronal MLP y CNN)</a:t>
          </a:r>
          <a:endParaRPr lang="en-US" sz="2500" kern="1200"/>
        </a:p>
      </dsp:txBody>
      <dsp:txXfrm>
        <a:off x="0" y="4012889"/>
        <a:ext cx="7104549" cy="1317119"/>
      </dsp:txXfrm>
    </dsp:sp>
    <dsp:sp modelId="{9A8AAE26-699C-48BF-8851-2B58426150CA}">
      <dsp:nvSpPr>
        <dsp:cNvPr id="0" name=""/>
        <dsp:cNvSpPr/>
      </dsp:nvSpPr>
      <dsp:spPr>
        <a:xfrm rot="10800000">
          <a:off x="0" y="2006916"/>
          <a:ext cx="7104549" cy="2025730"/>
        </a:xfrm>
        <a:prstGeom prst="upArrowCallout">
          <a:avLst/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Deep Learning datos numéricos (Red neuronal MLP)</a:t>
          </a:r>
          <a:endParaRPr lang="en-US" sz="2500" kern="1200"/>
        </a:p>
      </dsp:txBody>
      <dsp:txXfrm rot="10800000">
        <a:off x="0" y="2006916"/>
        <a:ext cx="7104549" cy="1316259"/>
      </dsp:txXfrm>
    </dsp:sp>
    <dsp:sp modelId="{7D026043-0C08-47B3-BA26-811E9B41FFDD}">
      <dsp:nvSpPr>
        <dsp:cNvPr id="0" name=""/>
        <dsp:cNvSpPr/>
      </dsp:nvSpPr>
      <dsp:spPr>
        <a:xfrm rot="10800000">
          <a:off x="0" y="942"/>
          <a:ext cx="7104549" cy="2025730"/>
        </a:xfrm>
        <a:prstGeom prst="upArrowCallou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Machine learning clásico</a:t>
          </a:r>
          <a:endParaRPr lang="en-US" sz="2500" kern="1200"/>
        </a:p>
      </dsp:txBody>
      <dsp:txXfrm rot="-10800000">
        <a:off x="0" y="942"/>
        <a:ext cx="7104549" cy="711031"/>
      </dsp:txXfrm>
    </dsp:sp>
    <dsp:sp modelId="{E01E20D1-503B-4F38-BBFD-D80D30E890E5}">
      <dsp:nvSpPr>
        <dsp:cNvPr id="0" name=""/>
        <dsp:cNvSpPr/>
      </dsp:nvSpPr>
      <dsp:spPr>
        <a:xfrm>
          <a:off x="3469" y="711973"/>
          <a:ext cx="2365870" cy="60569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Regresión lineal</a:t>
          </a:r>
          <a:endParaRPr lang="en-US" sz="2400" kern="1200"/>
        </a:p>
      </dsp:txBody>
      <dsp:txXfrm>
        <a:off x="3469" y="711973"/>
        <a:ext cx="2365870" cy="605693"/>
      </dsp:txXfrm>
    </dsp:sp>
    <dsp:sp modelId="{FE7AD38C-37B9-4D13-A245-B0F42066649A}">
      <dsp:nvSpPr>
        <dsp:cNvPr id="0" name=""/>
        <dsp:cNvSpPr/>
      </dsp:nvSpPr>
      <dsp:spPr>
        <a:xfrm>
          <a:off x="2369339" y="711973"/>
          <a:ext cx="2365870" cy="605693"/>
        </a:xfrm>
        <a:prstGeom prst="rect">
          <a:avLst/>
        </a:prstGeom>
        <a:solidFill>
          <a:schemeClr val="accent2">
            <a:tint val="40000"/>
            <a:alpha val="90000"/>
            <a:hueOff val="1604430"/>
            <a:satOff val="-28521"/>
            <a:lumOff val="-2064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1604430"/>
              <a:satOff val="-28521"/>
              <a:lumOff val="-20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Lasso</a:t>
          </a:r>
          <a:endParaRPr lang="en-US" sz="2400" kern="1200"/>
        </a:p>
      </dsp:txBody>
      <dsp:txXfrm>
        <a:off x="2369339" y="711973"/>
        <a:ext cx="2365870" cy="605693"/>
      </dsp:txXfrm>
    </dsp:sp>
    <dsp:sp modelId="{0D99E643-13AF-4072-8E61-944B13136A7C}">
      <dsp:nvSpPr>
        <dsp:cNvPr id="0" name=""/>
        <dsp:cNvSpPr/>
      </dsp:nvSpPr>
      <dsp:spPr>
        <a:xfrm>
          <a:off x="4735209" y="711973"/>
          <a:ext cx="2365870" cy="605693"/>
        </a:xfrm>
        <a:prstGeom prst="rect">
          <a:avLst/>
        </a:prstGeom>
        <a:solidFill>
          <a:schemeClr val="accent2">
            <a:tint val="40000"/>
            <a:alpha val="90000"/>
            <a:hueOff val="3208860"/>
            <a:satOff val="-57041"/>
            <a:lumOff val="-4127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3208860"/>
              <a:satOff val="-57041"/>
              <a:lumOff val="-41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Random forest</a:t>
          </a:r>
          <a:endParaRPr lang="en-US" sz="2400" kern="1200"/>
        </a:p>
      </dsp:txBody>
      <dsp:txXfrm>
        <a:off x="4735209" y="711973"/>
        <a:ext cx="2365870" cy="605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70488-7214-46DE-9109-2F6E969A0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Predicción de la popularidad de películas</a:t>
            </a:r>
            <a:endParaRPr lang="es-ES" dirty="0"/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6F8F95EA-D331-4618-9FDE-9C8265BFE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Francisco Javier Asensi Benito</a:t>
            </a:r>
          </a:p>
          <a:p>
            <a:r>
              <a:rPr lang="es-ES_tradnl" dirty="0"/>
              <a:t>             @</a:t>
            </a:r>
            <a:r>
              <a:rPr lang="es-ES_tradnl" dirty="0" err="1"/>
              <a:t>AsensiFj</a:t>
            </a:r>
            <a:endParaRPr lang="es-E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2090B31-605B-445A-80E1-E5ECDF937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752" y="5052766"/>
            <a:ext cx="470555" cy="47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A64920F-C213-4164-ADB9-1C1B07A10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830" y="803190"/>
            <a:ext cx="1881652" cy="156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5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3D1AB-AA9C-4F90-84C2-FA877E4C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300" dirty="0"/>
              <a:t>Sobresaturación</a:t>
            </a:r>
            <a:endParaRPr lang="es-ES" sz="33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E77FCA-A54B-45E9-B72B-E5EC8B2B4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38" y="843348"/>
            <a:ext cx="204916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6AA166A-C92F-4AB2-9A55-25100374D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877" y="4049928"/>
            <a:ext cx="153687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F711CC5-7968-462B-A7F6-93C54E547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308" y="2940909"/>
            <a:ext cx="153687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C834E46-7662-439A-8F70-9C963F8E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475" y="1425145"/>
            <a:ext cx="1585270" cy="158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03F69F9-4AFD-4A3C-B18F-EB3DB92E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611" y="447778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601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3D1AB-AA9C-4F90-84C2-FA877E4C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300" dirty="0"/>
              <a:t>Sobresaturación</a:t>
            </a:r>
            <a:endParaRPr lang="es-ES" sz="33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E77FCA-A54B-45E9-B72B-E5EC8B2B4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38" y="843348"/>
            <a:ext cx="204916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6AA166A-C92F-4AB2-9A55-25100374D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877" y="4049928"/>
            <a:ext cx="153687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F711CC5-7968-462B-A7F6-93C54E547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308" y="2940909"/>
            <a:ext cx="153687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C834E46-7662-439A-8F70-9C963F8E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475" y="1425145"/>
            <a:ext cx="1585270" cy="158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03F69F9-4AFD-4A3C-B18F-EB3DB92E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611" y="447778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F018316-9C3E-4496-B377-6C2844197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421" y="804475"/>
            <a:ext cx="1413305" cy="141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075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3D1AB-AA9C-4F90-84C2-FA877E4C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300" dirty="0"/>
              <a:t>Sobresaturación</a:t>
            </a:r>
            <a:endParaRPr lang="es-ES" sz="33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E77FCA-A54B-45E9-B72B-E5EC8B2B4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38" y="843348"/>
            <a:ext cx="204916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6AA166A-C92F-4AB2-9A55-25100374D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877" y="4049928"/>
            <a:ext cx="153687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F711CC5-7968-462B-A7F6-93C54E547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308" y="2940909"/>
            <a:ext cx="153687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C834E46-7662-439A-8F70-9C963F8E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475" y="1425145"/>
            <a:ext cx="1585270" cy="158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03F69F9-4AFD-4A3C-B18F-EB3DB92E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611" y="447778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F018316-9C3E-4496-B377-6C2844197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421" y="804475"/>
            <a:ext cx="1413305" cy="141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B3D5FC14-C124-4B44-8010-A73D4BD4C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611" y="2769459"/>
            <a:ext cx="1467366" cy="146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664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3D1AB-AA9C-4F90-84C2-FA877E4C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300" dirty="0"/>
              <a:t>Sobresaturación</a:t>
            </a:r>
            <a:endParaRPr lang="es-ES" sz="33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E77FCA-A54B-45E9-B72B-E5EC8B2B4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38" y="843348"/>
            <a:ext cx="204916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6AA166A-C92F-4AB2-9A55-25100374D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877" y="4049928"/>
            <a:ext cx="153687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F711CC5-7968-462B-A7F6-93C54E547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308" y="2940909"/>
            <a:ext cx="153687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C834E46-7662-439A-8F70-9C963F8E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475" y="1425145"/>
            <a:ext cx="1585270" cy="158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03F69F9-4AFD-4A3C-B18F-EB3DB92E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611" y="447778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F018316-9C3E-4496-B377-6C2844197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421" y="804475"/>
            <a:ext cx="1413305" cy="141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B3D5FC14-C124-4B44-8010-A73D4BD4C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611" y="2769459"/>
            <a:ext cx="1467366" cy="146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B55F68A3-9CDA-4959-86ED-363348609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760" y="3021229"/>
            <a:ext cx="1467366" cy="146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105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3D1AB-AA9C-4F90-84C2-FA877E4C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300" dirty="0"/>
              <a:t>Sobresaturación</a:t>
            </a:r>
            <a:endParaRPr lang="es-ES" sz="33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E77FCA-A54B-45E9-B72B-E5EC8B2B4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38" y="843348"/>
            <a:ext cx="204916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6AA166A-C92F-4AB2-9A55-25100374D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877" y="4049928"/>
            <a:ext cx="153687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F711CC5-7968-462B-A7F6-93C54E547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308" y="2940909"/>
            <a:ext cx="153687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C834E46-7662-439A-8F70-9C963F8E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475" y="1425145"/>
            <a:ext cx="1585270" cy="158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03F69F9-4AFD-4A3C-B18F-EB3DB92E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611" y="447778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F018316-9C3E-4496-B377-6C2844197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421" y="804475"/>
            <a:ext cx="1413305" cy="141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B3D5FC14-C124-4B44-8010-A73D4BD4C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611" y="2769459"/>
            <a:ext cx="1467366" cy="146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B55F68A3-9CDA-4959-86ED-363348609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760" y="3021229"/>
            <a:ext cx="1467366" cy="146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EFDE7A22-8E5A-4B5A-99A4-827921BDB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39" y="460032"/>
            <a:ext cx="1575744" cy="157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488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3D1AB-AA9C-4F90-84C2-FA877E4C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300" dirty="0"/>
              <a:t>Sobresaturación</a:t>
            </a:r>
            <a:endParaRPr lang="es-ES" sz="33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E77FCA-A54B-45E9-B72B-E5EC8B2B4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38" y="843348"/>
            <a:ext cx="204916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6AA166A-C92F-4AB2-9A55-25100374D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877" y="4049928"/>
            <a:ext cx="153687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F711CC5-7968-462B-A7F6-93C54E547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308" y="2940909"/>
            <a:ext cx="153687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C834E46-7662-439A-8F70-9C963F8E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475" y="1425145"/>
            <a:ext cx="1585270" cy="158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03F69F9-4AFD-4A3C-B18F-EB3DB92E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611" y="447778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F018316-9C3E-4496-B377-6C2844197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421" y="804475"/>
            <a:ext cx="1413305" cy="141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B3D5FC14-C124-4B44-8010-A73D4BD4C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611" y="2769459"/>
            <a:ext cx="1467366" cy="146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B55F68A3-9CDA-4959-86ED-363348609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760" y="3021229"/>
            <a:ext cx="1467366" cy="146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EFDE7A22-8E5A-4B5A-99A4-827921BDB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39" y="460032"/>
            <a:ext cx="1575744" cy="157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C76D8BEC-6276-42CA-B160-D6AE8C2D3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26" y="3754912"/>
            <a:ext cx="153687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054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3D1AB-AA9C-4F90-84C2-FA877E4C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300" dirty="0"/>
              <a:t>Sobresaturación</a:t>
            </a:r>
            <a:endParaRPr lang="es-ES" sz="33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E77FCA-A54B-45E9-B72B-E5EC8B2B4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38" y="843348"/>
            <a:ext cx="204916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6AA166A-C92F-4AB2-9A55-25100374D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877" y="4049928"/>
            <a:ext cx="153687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F711CC5-7968-462B-A7F6-93C54E547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308" y="2940909"/>
            <a:ext cx="153687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C834E46-7662-439A-8F70-9C963F8E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475" y="1425145"/>
            <a:ext cx="1585270" cy="158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03F69F9-4AFD-4A3C-B18F-EB3DB92E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611" y="447778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F018316-9C3E-4496-B377-6C2844197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421" y="804475"/>
            <a:ext cx="1413305" cy="141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B3D5FC14-C124-4B44-8010-A73D4BD4C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611" y="2769459"/>
            <a:ext cx="1467366" cy="146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B55F68A3-9CDA-4959-86ED-363348609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760" y="3021229"/>
            <a:ext cx="1467366" cy="146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EFDE7A22-8E5A-4B5A-99A4-827921BDB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39" y="460032"/>
            <a:ext cx="1575744" cy="157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C76D8BEC-6276-42CA-B160-D6AE8C2D3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26" y="3754912"/>
            <a:ext cx="153687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825DBB75-CAD1-4C7C-9276-2A6FB575E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421" y="2380220"/>
            <a:ext cx="1575744" cy="157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051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3D1AB-AA9C-4F90-84C2-FA877E4C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300" dirty="0"/>
              <a:t>Sobresaturación</a:t>
            </a:r>
            <a:endParaRPr lang="es-ES" sz="33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E77FCA-A54B-45E9-B72B-E5EC8B2B4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38" y="843348"/>
            <a:ext cx="204916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6AA166A-C92F-4AB2-9A55-25100374D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877" y="4049928"/>
            <a:ext cx="153687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F711CC5-7968-462B-A7F6-93C54E547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308" y="2940909"/>
            <a:ext cx="153687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C834E46-7662-439A-8F70-9C963F8E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475" y="1425145"/>
            <a:ext cx="1585270" cy="158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03F69F9-4AFD-4A3C-B18F-EB3DB92E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611" y="447778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F018316-9C3E-4496-B377-6C2844197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421" y="804475"/>
            <a:ext cx="1413305" cy="141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B3D5FC14-C124-4B44-8010-A73D4BD4C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611" y="2769459"/>
            <a:ext cx="1467366" cy="146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B55F68A3-9CDA-4959-86ED-363348609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760" y="3021229"/>
            <a:ext cx="1467366" cy="146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EFDE7A22-8E5A-4B5A-99A4-827921BDB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39" y="460032"/>
            <a:ext cx="1575744" cy="157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C76D8BEC-6276-42CA-B160-D6AE8C2D3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26" y="3754912"/>
            <a:ext cx="153687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825DBB75-CAD1-4C7C-9276-2A6FB575E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421" y="2380220"/>
            <a:ext cx="1575744" cy="157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EC5AB806-AEBC-46F8-8E41-3148A2986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137" y="3187655"/>
            <a:ext cx="1575745" cy="157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160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>
            <a:extLst>
              <a:ext uri="{FF2B5EF4-FFF2-40B4-BE49-F238E27FC236}">
                <a16:creationId xmlns:a16="http://schemas.microsoft.com/office/drawing/2014/main" id="{B86EEAC6-011F-4499-ACFF-2FDC742DB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6970F14D-B6E6-40EA-96B4-4E18D0CF9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Marcador de posición de imagen 7" descr="Imagen que contiene hombre, tabla&#10;&#10;Descripción generada automáticamente">
            <a:extLst>
              <a:ext uri="{FF2B5EF4-FFF2-40B4-BE49-F238E27FC236}">
                <a16:creationId xmlns:a16="http://schemas.microsoft.com/office/drawing/2014/main" id="{00CB77E3-A241-4456-9EC2-F847312C7AA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5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A133C1E-CB83-47F3-8F35-94C2A7C58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FBCA55-C734-4C23-A380-D49515AD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 err="1"/>
              <a:t>Difícil</a:t>
            </a:r>
            <a:r>
              <a:rPr lang="en-US" sz="2400" dirty="0"/>
              <a:t> </a:t>
            </a:r>
            <a:r>
              <a:rPr lang="en-US" sz="2400" dirty="0" err="1"/>
              <a:t>destacar</a:t>
            </a:r>
            <a:r>
              <a:rPr lang="en-US" sz="2400" dirty="0"/>
              <a:t>	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C065A3-8E6B-4190-BDB0-4A733DE91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920" y="2407298"/>
            <a:ext cx="2947482" cy="34989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600" dirty="0"/>
              <a:t>Es </a:t>
            </a:r>
            <a:r>
              <a:rPr lang="en-US" sz="1600" dirty="0" err="1"/>
              <a:t>difícil</a:t>
            </a:r>
            <a:r>
              <a:rPr lang="en-US" sz="1600" dirty="0"/>
              <a:t> </a:t>
            </a:r>
            <a:r>
              <a:rPr lang="en-US" sz="1600" dirty="0" err="1"/>
              <a:t>diferenciarnos</a:t>
            </a:r>
            <a:r>
              <a:rPr lang="en-US" sz="1600" dirty="0"/>
              <a:t> del resto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9E943A-225D-44B1-B345-D7FDBA43C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7563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86EEAC6-011F-4499-ACFF-2FDC742DB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70F14D-B6E6-40EA-96B4-4E18D0CF9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posición de imagen 5" descr="Imagen que contiene tabla&#10;&#10;Descripción generada automáticamente">
            <a:extLst>
              <a:ext uri="{FF2B5EF4-FFF2-40B4-BE49-F238E27FC236}">
                <a16:creationId xmlns:a16="http://schemas.microsoft.com/office/drawing/2014/main" id="{92CF4062-5D29-40B4-89A5-766AB59EA1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alphaModFix amt="25000"/>
          </a:blip>
          <a:srcRect l="25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1A03D6-CF28-4FFB-ABE3-CFC39845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64108"/>
            <a:ext cx="6367940" cy="5120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>
                <a:ln w="15875">
                  <a:solidFill>
                    <a:srgbClr val="FFFFFF"/>
                  </a:solidFill>
                </a:ln>
                <a:noFill/>
              </a:rPr>
              <a:t>¿</a:t>
            </a:r>
            <a:r>
              <a:rPr lang="en-US" sz="7200" dirty="0" err="1">
                <a:ln w="15875">
                  <a:solidFill>
                    <a:srgbClr val="FFFFFF"/>
                  </a:solidFill>
                </a:ln>
                <a:noFill/>
              </a:rPr>
              <a:t>Cómo</a:t>
            </a:r>
            <a:r>
              <a:rPr lang="en-US" sz="7200" dirty="0">
                <a:ln w="15875">
                  <a:solidFill>
                    <a:srgbClr val="FFFFFF"/>
                  </a:solidFill>
                </a:ln>
                <a:noFill/>
              </a:rPr>
              <a:t> </a:t>
            </a:r>
            <a:r>
              <a:rPr lang="en-US" sz="7200" dirty="0" err="1">
                <a:ln w="15875">
                  <a:solidFill>
                    <a:srgbClr val="FFFFFF"/>
                  </a:solidFill>
                </a:ln>
                <a:noFill/>
              </a:rPr>
              <a:t>solucionarlo</a:t>
            </a:r>
            <a:r>
              <a:rPr lang="en-US" sz="7200" dirty="0">
                <a:ln w="15875">
                  <a:solidFill>
                    <a:srgbClr val="FFFFFF"/>
                  </a:solidFill>
                </a:ln>
                <a:noFill/>
              </a:rPr>
              <a:t>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2F576F-C8DD-45EB-B44D-9726092B1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0207" y="864108"/>
            <a:ext cx="3947418" cy="5120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Nuestra </a:t>
            </a:r>
            <a:r>
              <a:rPr lang="en-US" sz="2400" dirty="0" err="1">
                <a:solidFill>
                  <a:schemeClr val="tx1"/>
                </a:solidFill>
              </a:rPr>
              <a:t>aplicación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analizará</a:t>
            </a:r>
            <a:r>
              <a:rPr lang="en-US" sz="2400" dirty="0">
                <a:solidFill>
                  <a:schemeClr val="tx1"/>
                </a:solidFill>
              </a:rPr>
              <a:t> los </a:t>
            </a:r>
            <a:r>
              <a:rPr lang="en-US" sz="2400" dirty="0" err="1">
                <a:solidFill>
                  <a:schemeClr val="tx1"/>
                </a:solidFill>
              </a:rPr>
              <a:t>datos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su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película</a:t>
            </a:r>
            <a:r>
              <a:rPr lang="en-US" sz="2400" dirty="0">
                <a:solidFill>
                  <a:schemeClr val="tx1"/>
                </a:solidFill>
              </a:rPr>
              <a:t> y </a:t>
            </a:r>
            <a:r>
              <a:rPr lang="en-US" sz="2400" dirty="0" err="1">
                <a:solidFill>
                  <a:schemeClr val="tx1"/>
                </a:solidFill>
              </a:rPr>
              <a:t>calculará</a:t>
            </a:r>
            <a:r>
              <a:rPr lang="en-US" sz="2400" dirty="0">
                <a:solidFill>
                  <a:schemeClr val="tx1"/>
                </a:solidFill>
              </a:rPr>
              <a:t> el </a:t>
            </a:r>
            <a:r>
              <a:rPr lang="en-US" sz="2400" dirty="0" err="1">
                <a:solidFill>
                  <a:schemeClr val="tx1"/>
                </a:solidFill>
              </a:rPr>
              <a:t>éxito</a:t>
            </a:r>
            <a:r>
              <a:rPr lang="en-US" sz="2400" dirty="0">
                <a:solidFill>
                  <a:schemeClr val="tx1"/>
                </a:solidFill>
              </a:rPr>
              <a:t> que </a:t>
            </a:r>
            <a:r>
              <a:rPr lang="en-US" sz="2400" dirty="0" err="1">
                <a:solidFill>
                  <a:schemeClr val="tx1"/>
                </a:solidFill>
              </a:rPr>
              <a:t>tendría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permitiendo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cambiar</a:t>
            </a:r>
            <a:r>
              <a:rPr lang="en-US" sz="2400" dirty="0">
                <a:solidFill>
                  <a:schemeClr val="tx1"/>
                </a:solidFill>
              </a:rPr>
              <a:t> los </a:t>
            </a:r>
            <a:r>
              <a:rPr lang="en-US" sz="2400" dirty="0" err="1">
                <a:solidFill>
                  <a:schemeClr val="tx1"/>
                </a:solidFill>
              </a:rPr>
              <a:t>parámetros</a:t>
            </a:r>
            <a:r>
              <a:rPr lang="en-US" sz="2400" dirty="0">
                <a:solidFill>
                  <a:schemeClr val="tx1"/>
                </a:solidFill>
              </a:rPr>
              <a:t> para </a:t>
            </a:r>
            <a:r>
              <a:rPr lang="en-US" sz="2400" dirty="0" err="1">
                <a:solidFill>
                  <a:schemeClr val="tx1"/>
                </a:solidFill>
              </a:rPr>
              <a:t>maximizar</a:t>
            </a:r>
            <a:r>
              <a:rPr lang="en-US" sz="2400" dirty="0">
                <a:solidFill>
                  <a:schemeClr val="tx1"/>
                </a:solidFill>
              </a:rPr>
              <a:t> la </a:t>
            </a:r>
            <a:r>
              <a:rPr lang="en-US" sz="2400" dirty="0" err="1">
                <a:solidFill>
                  <a:schemeClr val="tx1"/>
                </a:solidFill>
              </a:rPr>
              <a:t>acogida</a:t>
            </a:r>
            <a:r>
              <a:rPr lang="en-US" sz="2400" dirty="0">
                <a:solidFill>
                  <a:schemeClr val="tx1"/>
                </a:solidFill>
              </a:rPr>
              <a:t> de los </a:t>
            </a:r>
            <a:r>
              <a:rPr lang="en-US" sz="2400" dirty="0" err="1">
                <a:solidFill>
                  <a:schemeClr val="tx1"/>
                </a:solidFill>
              </a:rPr>
              <a:t>usuarios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7639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FB84F-FF47-4A21-A492-20D98197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se pretende?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6C0EB3-551F-40D2-9D9A-8CB9C2D6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Predecir la popularidad de películas antes del estreno o del rodaje.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072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8F3EE-9DA1-48DD-9329-ADC8698D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¿Cómo lo hemos hecho?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F26552D-89EB-4549-833F-2A1FAE9BDB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2F5919-C124-4C30-AD45-617E8F9C5E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4733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8F3EE-9DA1-48DD-9329-ADC8698D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¿Cómo lo hemos hecho?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F26552D-89EB-4549-833F-2A1FAE9BDB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s-ES_tradnl" dirty="0"/>
              <a:t>Generando nuestra propia base de datos con miles de películas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2F5919-C124-4C30-AD45-617E8F9C5E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3775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8F3EE-9DA1-48DD-9329-ADC8698D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¿Cómo lo hemos hecho?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F26552D-89EB-4549-833F-2A1FAE9BDB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s-ES_tradnl" dirty="0"/>
              <a:t>Generando nuestra propia base de datos con miles de películas</a:t>
            </a:r>
            <a:endParaRPr lang="es-ES" dirty="0"/>
          </a:p>
        </p:txBody>
      </p:sp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DF731BC-BD88-4B9D-B31C-1080BC323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522" y="2148088"/>
            <a:ext cx="3113499" cy="3841232"/>
          </a:xfrm>
          <a:prstGeom prst="rect">
            <a:avLst/>
          </a:prstGeom>
        </p:spPr>
      </p:pic>
      <p:sp>
        <p:nvSpPr>
          <p:cNvPr id="10" name="Marcador de contenido 5">
            <a:extLst>
              <a:ext uri="{FF2B5EF4-FFF2-40B4-BE49-F238E27FC236}">
                <a16:creationId xmlns:a16="http://schemas.microsoft.com/office/drawing/2014/main" id="{15EB7D2D-3DD4-4261-BE73-309DC0843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anchor="t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41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8F3EE-9DA1-48DD-9329-ADC8698D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¿Cómo lo hemos hecho?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F26552D-89EB-4549-833F-2A1FAE9BDB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s-ES_tradnl" dirty="0"/>
              <a:t>Generando nuestra propia base de datos con miles de películas</a:t>
            </a:r>
            <a:endParaRPr lang="es-ES" dirty="0"/>
          </a:p>
        </p:txBody>
      </p:sp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DF731BC-BD88-4B9D-B31C-1080BC323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522" y="2148088"/>
            <a:ext cx="3113499" cy="3841232"/>
          </a:xfrm>
          <a:prstGeom prst="rect">
            <a:avLst/>
          </a:prstGeom>
        </p:spPr>
      </p:pic>
      <p:sp>
        <p:nvSpPr>
          <p:cNvPr id="10" name="Marcador de contenido 5">
            <a:extLst>
              <a:ext uri="{FF2B5EF4-FFF2-40B4-BE49-F238E27FC236}">
                <a16:creationId xmlns:a16="http://schemas.microsoft.com/office/drawing/2014/main" id="{15EB7D2D-3DD4-4261-BE73-309DC0843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anchor="t"/>
          <a:lstStyle/>
          <a:p>
            <a:r>
              <a:rPr lang="es-ES_tradnl" dirty="0"/>
              <a:t>Usando Deep </a:t>
            </a:r>
            <a:r>
              <a:rPr lang="es-ES_tradnl" dirty="0" err="1"/>
              <a:t>Learning</a:t>
            </a:r>
            <a:r>
              <a:rPr lang="es-ES_tradnl" dirty="0"/>
              <a:t> para predecir la acogida de los espectadores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0994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8F3EE-9DA1-48DD-9329-ADC8698D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¿Cómo lo hemos hecho?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F26552D-89EB-4549-833F-2A1FAE9BDB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s-ES_tradnl" dirty="0"/>
              <a:t>Generando nuestra propia base de datos con miles de películas</a:t>
            </a:r>
            <a:endParaRPr lang="es-ES" dirty="0"/>
          </a:p>
        </p:txBody>
      </p:sp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DF731BC-BD88-4B9D-B31C-1080BC323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522" y="2148088"/>
            <a:ext cx="3113499" cy="3841232"/>
          </a:xfrm>
          <a:prstGeom prst="rect">
            <a:avLst/>
          </a:prstGeom>
        </p:spPr>
      </p:pic>
      <p:sp>
        <p:nvSpPr>
          <p:cNvPr id="10" name="Marcador de contenido 5">
            <a:extLst>
              <a:ext uri="{FF2B5EF4-FFF2-40B4-BE49-F238E27FC236}">
                <a16:creationId xmlns:a16="http://schemas.microsoft.com/office/drawing/2014/main" id="{15EB7D2D-3DD4-4261-BE73-309DC0843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anchor="t"/>
          <a:lstStyle/>
          <a:p>
            <a:r>
              <a:rPr lang="es-ES_tradnl" dirty="0"/>
              <a:t>Usando Deep </a:t>
            </a:r>
            <a:r>
              <a:rPr lang="es-ES_tradnl" dirty="0" err="1"/>
              <a:t>Learning</a:t>
            </a:r>
            <a:r>
              <a:rPr lang="es-ES_tradnl" dirty="0"/>
              <a:t> para predecir la acogida de los espectadores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4CEBDA4-5725-42AF-AF18-8D00E73EB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6" y="2034947"/>
            <a:ext cx="4067514" cy="406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13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5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FA0D23-AB94-42D6-A483-6CDC3081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Aspectos técnicos</a:t>
            </a:r>
          </a:p>
        </p:txBody>
      </p:sp>
      <p:pic>
        <p:nvPicPr>
          <p:cNvPr id="11" name="Marcador de contenido 10" descr="Imagen que contiene reloj&#10;&#10;Descripción generada automáticamente">
            <a:extLst>
              <a:ext uri="{FF2B5EF4-FFF2-40B4-BE49-F238E27FC236}">
                <a16:creationId xmlns:a16="http://schemas.microsoft.com/office/drawing/2014/main" id="{040A6D4E-6B0B-4019-A972-BE24DD9BB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8950" y="759599"/>
            <a:ext cx="5330650" cy="5330650"/>
          </a:xfrm>
          <a:prstGeom prst="rect">
            <a:avLst/>
          </a:prstGeom>
        </p:spPr>
      </p:pic>
      <p:sp>
        <p:nvSpPr>
          <p:cNvPr id="30" name="Rectangle 2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9A0F19-C5EF-43A4-A504-73F871F18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652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C11DDA4-61E6-43E6-8FD9-9551578432CC}"/>
              </a:ext>
            </a:extLst>
          </p:cNvPr>
          <p:cNvSpPr/>
          <p:nvPr/>
        </p:nvSpPr>
        <p:spPr>
          <a:xfrm>
            <a:off x="3208289" y="2967335"/>
            <a:ext cx="5775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Extracción de datos</a:t>
            </a:r>
          </a:p>
        </p:txBody>
      </p:sp>
    </p:spTree>
    <p:extLst>
      <p:ext uri="{BB962C8B-B14F-4D97-AF65-F5344CB8AC3E}">
        <p14:creationId xmlns:p14="http://schemas.microsoft.com/office/powerpoint/2010/main" val="2882556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C11DDA4-61E6-43E6-8FD9-9551578432CC}"/>
              </a:ext>
            </a:extLst>
          </p:cNvPr>
          <p:cNvSpPr/>
          <p:nvPr/>
        </p:nvSpPr>
        <p:spPr>
          <a:xfrm>
            <a:off x="3543864" y="2967335"/>
            <a:ext cx="5104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Almacenamiento</a:t>
            </a:r>
          </a:p>
        </p:txBody>
      </p:sp>
    </p:spTree>
    <p:extLst>
      <p:ext uri="{BB962C8B-B14F-4D97-AF65-F5344CB8AC3E}">
        <p14:creationId xmlns:p14="http://schemas.microsoft.com/office/powerpoint/2010/main" val="3118997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2E458-18A4-4846-956F-031C10BA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Arquitectura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B32003-3C35-4CCD-B92B-6607D9934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Entorno </a:t>
            </a:r>
            <a:r>
              <a:rPr lang="es-ES_tradnl" dirty="0" err="1"/>
              <a:t>dockerizado</a:t>
            </a:r>
            <a:endParaRPr lang="es-ES" dirty="0"/>
          </a:p>
        </p:txBody>
      </p:sp>
      <p:pic>
        <p:nvPicPr>
          <p:cNvPr id="8" name="Marcador de contenido 7" descr="Imagen que contiene señal, alimentos&#10;&#10;Descripción generada automáticamente">
            <a:extLst>
              <a:ext uri="{FF2B5EF4-FFF2-40B4-BE49-F238E27FC236}">
                <a16:creationId xmlns:a16="http://schemas.microsoft.com/office/drawing/2014/main" id="{837ABE72-25A0-4193-A67B-B2A4C9F6C7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67150" y="2483041"/>
            <a:ext cx="3475038" cy="2919031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211054-EFF8-499A-93F1-D9A31019B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_tradnl" dirty="0"/>
              <a:t>Base de datos </a:t>
            </a:r>
            <a:r>
              <a:rPr lang="es-ES_tradnl" dirty="0" err="1"/>
              <a:t>Postgre</a:t>
            </a:r>
            <a:r>
              <a:rPr lang="es-ES_tradnl" dirty="0"/>
              <a:t> </a:t>
            </a:r>
            <a:r>
              <a:rPr lang="es-ES_tradnl" dirty="0" err="1"/>
              <a:t>Sql</a:t>
            </a:r>
            <a:endParaRPr lang="es-ES" dirty="0"/>
          </a:p>
        </p:txBody>
      </p:sp>
      <p:pic>
        <p:nvPicPr>
          <p:cNvPr id="10" name="Marcador de contenido 9" descr="Imagen que contiene alimentos, dibujo, luz&#10;&#10;Descripción generada automáticamente">
            <a:extLst>
              <a:ext uri="{FF2B5EF4-FFF2-40B4-BE49-F238E27FC236}">
                <a16:creationId xmlns:a16="http://schemas.microsoft.com/office/drawing/2014/main" id="{689DDD48-FE1A-43E6-8ABE-66E187D6106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818438" y="2701472"/>
            <a:ext cx="3475037" cy="2482169"/>
          </a:xfrm>
        </p:spPr>
      </p:pic>
    </p:spTree>
    <p:extLst>
      <p:ext uri="{BB962C8B-B14F-4D97-AF65-F5344CB8AC3E}">
        <p14:creationId xmlns:p14="http://schemas.microsoft.com/office/powerpoint/2010/main" val="977549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25E85C-E6E5-4B69-BC78-F4E670ED7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Diagrama</a:t>
            </a:r>
          </a:p>
        </p:txBody>
      </p:sp>
      <p:pic>
        <p:nvPicPr>
          <p:cNvPr id="5" name="Marcador de contenido 4" descr="Imagen que contiene negro, monitor, pantalla, grande&#10;&#10;Descripción generada automáticamente">
            <a:extLst>
              <a:ext uri="{FF2B5EF4-FFF2-40B4-BE49-F238E27FC236}">
                <a16:creationId xmlns:a16="http://schemas.microsoft.com/office/drawing/2014/main" id="{2673A21A-400F-437A-A7FA-B359B1A48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5533" y="759599"/>
            <a:ext cx="4997484" cy="53306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039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29A3B-071E-4517-9291-C9213C47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¿Para qué?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ED2C94-A22D-4A3F-9E81-6AD6F47D8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Para evitar pérdidas de tiempo y dinero.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4002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C11DDA4-61E6-43E6-8FD9-9551578432CC}"/>
              </a:ext>
            </a:extLst>
          </p:cNvPr>
          <p:cNvSpPr/>
          <p:nvPr/>
        </p:nvSpPr>
        <p:spPr>
          <a:xfrm>
            <a:off x="4949704" y="2967335"/>
            <a:ext cx="2292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Ingesta</a:t>
            </a:r>
          </a:p>
        </p:txBody>
      </p:sp>
    </p:spTree>
    <p:extLst>
      <p:ext uri="{BB962C8B-B14F-4D97-AF65-F5344CB8AC3E}">
        <p14:creationId xmlns:p14="http://schemas.microsoft.com/office/powerpoint/2010/main" val="3071807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E51FB5-EE1F-4EBE-BCFF-EC65DAE9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Lenguaje Python + PyCharm</a:t>
            </a:r>
          </a:p>
        </p:txBody>
      </p:sp>
      <p:pic>
        <p:nvPicPr>
          <p:cNvPr id="11" name="Marcador de contenido 10" descr="Imagen que contiene reloj&#10;&#10;Descripción generada automáticamente">
            <a:extLst>
              <a:ext uri="{FF2B5EF4-FFF2-40B4-BE49-F238E27FC236}">
                <a16:creationId xmlns:a16="http://schemas.microsoft.com/office/drawing/2014/main" id="{F4C62258-72B7-4192-8B95-7A4584A7F3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3691" y="1131373"/>
            <a:ext cx="4789994" cy="2263272"/>
          </a:xfrm>
          <a:prstGeom prst="rect">
            <a:avLst/>
          </a:prstGeom>
        </p:spPr>
      </p:pic>
      <p:pic>
        <p:nvPicPr>
          <p:cNvPr id="13" name="Marcador de contenido 12" descr="Imagen que contiene texto, tarjeta de presentación&#10;&#10;Descripción generada automáticamente">
            <a:extLst>
              <a:ext uri="{FF2B5EF4-FFF2-40B4-BE49-F238E27FC236}">
                <a16:creationId xmlns:a16="http://schemas.microsoft.com/office/drawing/2014/main" id="{EDE4788C-F862-4944-9857-33F8F9A82D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54934" y="484632"/>
            <a:ext cx="3556755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20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D6A16CB-4E85-41F4-87CA-D5A463CF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_tradnl" dirty="0"/>
              <a:t>Procedimiento	</a:t>
            </a:r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Marcador de contenido 4">
            <a:extLst>
              <a:ext uri="{FF2B5EF4-FFF2-40B4-BE49-F238E27FC236}">
                <a16:creationId xmlns:a16="http://schemas.microsoft.com/office/drawing/2014/main" id="{10AF09BB-FCC1-4DD5-AAB5-CE5D194647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949785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9269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C11DDA4-61E6-43E6-8FD9-9551578432CC}"/>
              </a:ext>
            </a:extLst>
          </p:cNvPr>
          <p:cNvSpPr/>
          <p:nvPr/>
        </p:nvSpPr>
        <p:spPr>
          <a:xfrm>
            <a:off x="2518754" y="2967335"/>
            <a:ext cx="71545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Generación </a:t>
            </a:r>
            <a:r>
              <a:rPr lang="es-E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dateset</a:t>
            </a:r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final</a:t>
            </a:r>
          </a:p>
        </p:txBody>
      </p:sp>
    </p:spTree>
    <p:extLst>
      <p:ext uri="{BB962C8B-B14F-4D97-AF65-F5344CB8AC3E}">
        <p14:creationId xmlns:p14="http://schemas.microsoft.com/office/powerpoint/2010/main" val="519150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DF7C9B3-01BE-4D46-ACA2-312DFE36A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3443591" cy="5340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25B892-1040-44C4-88AF-BCC8CA8B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Una sola tabla con toda la información</a:t>
            </a:r>
          </a:p>
        </p:txBody>
      </p:sp>
      <p:graphicFrame>
        <p:nvGraphicFramePr>
          <p:cNvPr id="17" name="Marcador de contenido 2">
            <a:extLst>
              <a:ext uri="{FF2B5EF4-FFF2-40B4-BE49-F238E27FC236}">
                <a16:creationId xmlns:a16="http://schemas.microsoft.com/office/drawing/2014/main" id="{56008061-6FFC-4124-B0B6-1CCFDA658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979707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7399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6E415-8067-4480-85B5-3CF5ED33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generó la tabla maestra?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497191-1DA2-417C-87F9-8FC65F5054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Sentencias SQL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42B39B9E-E50D-4BBE-A702-5C5C22ACBB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35814" y="2796557"/>
            <a:ext cx="2148215" cy="2230138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C034D2-0951-4569-A14E-CA48A2173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Procesos en Python</a:t>
            </a:r>
          </a:p>
        </p:txBody>
      </p:sp>
      <p:pic>
        <p:nvPicPr>
          <p:cNvPr id="8" name="Marcador de contenido 7" descr="Imagen que contiene reloj&#10;&#10;Descripción generada automáticamente">
            <a:extLst>
              <a:ext uri="{FF2B5EF4-FFF2-40B4-BE49-F238E27FC236}">
                <a16:creationId xmlns:a16="http://schemas.microsoft.com/office/drawing/2014/main" id="{FF10228C-62BB-4AB6-8B02-A5F317F0D27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818438" y="3122062"/>
            <a:ext cx="3475037" cy="1640989"/>
          </a:xfrm>
        </p:spPr>
      </p:pic>
    </p:spTree>
    <p:extLst>
      <p:ext uri="{BB962C8B-B14F-4D97-AF65-F5344CB8AC3E}">
        <p14:creationId xmlns:p14="http://schemas.microsoft.com/office/powerpoint/2010/main" val="4086051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C11DDA4-61E6-43E6-8FD9-9551578432CC}"/>
              </a:ext>
            </a:extLst>
          </p:cNvPr>
          <p:cNvSpPr/>
          <p:nvPr/>
        </p:nvSpPr>
        <p:spPr>
          <a:xfrm>
            <a:off x="2935085" y="2967335"/>
            <a:ext cx="6321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Tratamiento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1136434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DFD81B-F301-4A85-8C7E-13E23AE3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spc="-100" dirty="0"/>
              <a:t>El </a:t>
            </a:r>
            <a:r>
              <a:rPr lang="en-US" sz="4100" spc="-100" dirty="0" err="1"/>
              <a:t>tratamiento</a:t>
            </a:r>
            <a:r>
              <a:rPr lang="en-US" sz="4100" spc="-100" dirty="0"/>
              <a:t> se </a:t>
            </a:r>
            <a:r>
              <a:rPr lang="en-US" sz="4100" spc="-100" dirty="0" err="1"/>
              <a:t>hizo</a:t>
            </a:r>
            <a:r>
              <a:rPr lang="en-US" sz="4100" spc="-100" dirty="0"/>
              <a:t> </a:t>
            </a:r>
            <a:r>
              <a:rPr lang="en-US" sz="4100" spc="-100" dirty="0" err="1"/>
              <a:t>usando</a:t>
            </a:r>
            <a:r>
              <a:rPr lang="en-US" sz="4100" spc="-100" dirty="0"/>
              <a:t> </a:t>
            </a:r>
            <a:r>
              <a:rPr lang="en-US" sz="4100" spc="-100" dirty="0" err="1"/>
              <a:t>jupyter</a:t>
            </a:r>
            <a:r>
              <a:rPr lang="en-US" sz="4100" spc="-100" dirty="0"/>
              <a:t> notebooks</a:t>
            </a:r>
          </a:p>
        </p:txBody>
      </p:sp>
      <p:pic>
        <p:nvPicPr>
          <p:cNvPr id="5" name="Marcador de contenido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5A07EF4-7AC4-4F75-A9D9-9A9E3B6A0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7" y="826944"/>
            <a:ext cx="10637520" cy="287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07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492F9E5-5B28-4104-9CDF-100EE9D85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4A3EBA2-184A-4C53-80BF-FB3A6AC35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008542" cy="5330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38EFCD-B361-4EDD-A82E-EF6FE99C1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FB12D9-670F-4CCD-A600-ACB9073C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48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dirty="0"/>
              <a:t>Notas sobre el tratamiento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5DB082-BCCB-4994-AEE1-EF25FDAC8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772AA17-66CF-41C1-907C-DDF731AFC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746064"/>
              </p:ext>
            </p:extLst>
          </p:nvPr>
        </p:nvGraphicFramePr>
        <p:xfrm>
          <a:off x="202676" y="985100"/>
          <a:ext cx="7585310" cy="4906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7322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C11DDA4-61E6-43E6-8FD9-9551578432CC}"/>
              </a:ext>
            </a:extLst>
          </p:cNvPr>
          <p:cNvSpPr/>
          <p:nvPr/>
        </p:nvSpPr>
        <p:spPr>
          <a:xfrm>
            <a:off x="2630967" y="2967335"/>
            <a:ext cx="69301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Generación de modelos</a:t>
            </a:r>
          </a:p>
        </p:txBody>
      </p:sp>
    </p:spTree>
    <p:extLst>
      <p:ext uri="{BB962C8B-B14F-4D97-AF65-F5344CB8AC3E}">
        <p14:creationId xmlns:p14="http://schemas.microsoft.com/office/powerpoint/2010/main" val="277064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8B855-2AAE-4AF4-967D-5DA89676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¿A quién va dirigido?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30C96B-07B5-4258-BBA6-E397ACBCB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Directores, productores, actores….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72875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F7C9B3-01BE-4D46-ACA2-312DFE36A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3443591" cy="5340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F967DB-4586-4FFE-B67C-E53FA0F75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Se probaron varios modelos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66AAD00-0759-426D-A23C-5FB85F774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824320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9603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C11DDA4-61E6-43E6-8FD9-9551578432CC}"/>
              </a:ext>
            </a:extLst>
          </p:cNvPr>
          <p:cNvSpPr/>
          <p:nvPr/>
        </p:nvSpPr>
        <p:spPr>
          <a:xfrm>
            <a:off x="4433096" y="2967335"/>
            <a:ext cx="33258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912932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8724DE-7223-473C-A69A-8BB6A7E9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s-ES">
                <a:solidFill>
                  <a:schemeClr val="tx1">
                    <a:lumMod val="85000"/>
                    <a:lumOff val="15000"/>
                  </a:schemeClr>
                </a:solidFill>
              </a:rPr>
              <a:t>Resultados de cada modelo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E4C6DC-8F9B-47D7-87C3-C1E6A2C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s-ES" dirty="0"/>
              <a:t>Regresión lineal: 11,59% error</a:t>
            </a:r>
          </a:p>
          <a:p>
            <a:r>
              <a:rPr lang="es-ES" dirty="0"/>
              <a:t>Lasso: 11,53% error</a:t>
            </a:r>
          </a:p>
          <a:p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r>
              <a:rPr lang="es-ES" dirty="0"/>
              <a:t>: 11,60% error</a:t>
            </a:r>
          </a:p>
          <a:p>
            <a:r>
              <a:rPr lang="es-ES" dirty="0"/>
              <a:t>Red neuronal MLP: 12,08%</a:t>
            </a:r>
          </a:p>
          <a:p>
            <a:r>
              <a:rPr lang="es-ES" dirty="0"/>
              <a:t>Red neuronal mixta (MLP + CNN): 11,48%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973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B1DE0-3BA7-4ABB-BA2A-C5C535EE0D16}"/>
              </a:ext>
            </a:extLst>
          </p:cNvPr>
          <p:cNvSpPr txBox="1">
            <a:spLocks/>
          </p:cNvSpPr>
          <p:nvPr/>
        </p:nvSpPr>
        <p:spPr>
          <a:xfrm>
            <a:off x="1082204" y="1279913"/>
            <a:ext cx="9865881" cy="325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/>
              <a:t>Francisco Javier Asensi Benito</a:t>
            </a:r>
          </a:p>
        </p:txBody>
      </p:sp>
      <p:sp>
        <p:nvSpPr>
          <p:cNvPr id="3" name="Subtítulo 9">
            <a:extLst>
              <a:ext uri="{FF2B5EF4-FFF2-40B4-BE49-F238E27FC236}">
                <a16:creationId xmlns:a16="http://schemas.microsoft.com/office/drawing/2014/main" id="{DD892177-74DF-4390-B45D-64CA311D5107}"/>
              </a:ext>
            </a:extLst>
          </p:cNvPr>
          <p:cNvSpPr txBox="1">
            <a:spLocks/>
          </p:cNvSpPr>
          <p:nvPr/>
        </p:nvSpPr>
        <p:spPr>
          <a:xfrm>
            <a:off x="1112372" y="4651711"/>
            <a:ext cx="7315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/>
              <a:t>             </a:t>
            </a:r>
          </a:p>
          <a:p>
            <a:r>
              <a:rPr lang="es-ES_tradnl"/>
              <a:t>             @AsensiFj</a:t>
            </a:r>
            <a:endParaRPr lang="es-E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36229D74-5550-407A-BF1E-9D8375E68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109" y="5034231"/>
            <a:ext cx="470555" cy="47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3E3C1D3-7027-486F-BED1-D9A28990E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452" y="135926"/>
            <a:ext cx="1881652" cy="156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16E40-0AF7-4A0A-9040-320B9814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¿Cómo?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9BBDF-741B-445E-8D88-C5FFB0EBE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Analizando datos e imágenes promocionales de la posible película.</a:t>
            </a:r>
          </a:p>
          <a:p>
            <a:r>
              <a:rPr lang="es-ES_tradnl" dirty="0"/>
              <a:t>Permitiendo modificar el planteamiento de la película para maximizar el éxito.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983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3D1AB-AA9C-4F90-84C2-FA877E4C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300" dirty="0"/>
              <a:t>Sobresaturación</a:t>
            </a:r>
            <a:endParaRPr lang="es-ES" sz="33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E77FCA-A54B-45E9-B72B-E5EC8B2B4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38" y="843348"/>
            <a:ext cx="204916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54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3D1AB-AA9C-4F90-84C2-FA877E4C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300" dirty="0"/>
              <a:t>Sobresaturación</a:t>
            </a:r>
            <a:endParaRPr lang="es-ES" sz="33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E77FCA-A54B-45E9-B72B-E5EC8B2B4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38" y="843348"/>
            <a:ext cx="204916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6AA166A-C92F-4AB2-9A55-25100374D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877" y="4049928"/>
            <a:ext cx="153687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32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3D1AB-AA9C-4F90-84C2-FA877E4C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300" dirty="0"/>
              <a:t>Sobresaturación</a:t>
            </a:r>
            <a:endParaRPr lang="es-ES" sz="33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E77FCA-A54B-45E9-B72B-E5EC8B2B4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38" y="843348"/>
            <a:ext cx="204916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6AA166A-C92F-4AB2-9A55-25100374D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877" y="4049928"/>
            <a:ext cx="153687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F711CC5-7968-462B-A7F6-93C54E547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308" y="2940909"/>
            <a:ext cx="153687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245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3D1AB-AA9C-4F90-84C2-FA877E4C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300" dirty="0"/>
              <a:t>Sobresaturación</a:t>
            </a:r>
            <a:endParaRPr lang="es-ES" sz="33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E77FCA-A54B-45E9-B72B-E5EC8B2B4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38" y="843348"/>
            <a:ext cx="204916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6AA166A-C92F-4AB2-9A55-25100374D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877" y="4049928"/>
            <a:ext cx="153687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F711CC5-7968-462B-A7F6-93C54E547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308" y="2940909"/>
            <a:ext cx="1536872" cy="15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C834E46-7662-439A-8F70-9C963F8E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475" y="1425145"/>
            <a:ext cx="1585270" cy="158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534166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Personalizado 1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A12E38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464</Words>
  <Application>Microsoft Office PowerPoint</Application>
  <PresentationFormat>Panorámica</PresentationFormat>
  <Paragraphs>96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7" baseType="lpstr">
      <vt:lpstr>Arial</vt:lpstr>
      <vt:lpstr>Corbel</vt:lpstr>
      <vt:lpstr>Wingdings 2</vt:lpstr>
      <vt:lpstr>Marco</vt:lpstr>
      <vt:lpstr>Predicción de la popularidad de películas</vt:lpstr>
      <vt:lpstr>¿Qué se pretende?</vt:lpstr>
      <vt:lpstr>¿Para qué?</vt:lpstr>
      <vt:lpstr>¿A quién va dirigido?</vt:lpstr>
      <vt:lpstr>¿Cómo?</vt:lpstr>
      <vt:lpstr>Sobresaturación</vt:lpstr>
      <vt:lpstr>Sobresaturación</vt:lpstr>
      <vt:lpstr>Sobresaturación</vt:lpstr>
      <vt:lpstr>Sobresaturación</vt:lpstr>
      <vt:lpstr>Sobresaturación</vt:lpstr>
      <vt:lpstr>Sobresaturación</vt:lpstr>
      <vt:lpstr>Sobresaturación</vt:lpstr>
      <vt:lpstr>Sobresaturación</vt:lpstr>
      <vt:lpstr>Sobresaturación</vt:lpstr>
      <vt:lpstr>Sobresaturación</vt:lpstr>
      <vt:lpstr>Sobresaturación</vt:lpstr>
      <vt:lpstr>Sobresaturación</vt:lpstr>
      <vt:lpstr>Difícil destacar </vt:lpstr>
      <vt:lpstr>¿Cómo solucionarlo?</vt:lpstr>
      <vt:lpstr>¿Cómo lo hemos hecho?</vt:lpstr>
      <vt:lpstr>¿Cómo lo hemos hecho?</vt:lpstr>
      <vt:lpstr>¿Cómo lo hemos hecho?</vt:lpstr>
      <vt:lpstr>¿Cómo lo hemos hecho?</vt:lpstr>
      <vt:lpstr>¿Cómo lo hemos hecho?</vt:lpstr>
      <vt:lpstr>Aspectos técnicos</vt:lpstr>
      <vt:lpstr>Presentación de PowerPoint</vt:lpstr>
      <vt:lpstr>Presentación de PowerPoint</vt:lpstr>
      <vt:lpstr>Arquitectura</vt:lpstr>
      <vt:lpstr>Diagrama</vt:lpstr>
      <vt:lpstr>Presentación de PowerPoint</vt:lpstr>
      <vt:lpstr>Lenguaje Python + PyCharm</vt:lpstr>
      <vt:lpstr>Procedimiento </vt:lpstr>
      <vt:lpstr>Presentación de PowerPoint</vt:lpstr>
      <vt:lpstr>Una sola tabla con toda la información</vt:lpstr>
      <vt:lpstr>¿Cómo se generó la tabla maestra?</vt:lpstr>
      <vt:lpstr>Presentación de PowerPoint</vt:lpstr>
      <vt:lpstr>El tratamiento se hizo usando jupyter notebooks</vt:lpstr>
      <vt:lpstr>Notas sobre el tratamiento</vt:lpstr>
      <vt:lpstr>Presentación de PowerPoint</vt:lpstr>
      <vt:lpstr>Se probaron varios modelos</vt:lpstr>
      <vt:lpstr>Presentación de PowerPoint</vt:lpstr>
      <vt:lpstr>Resultados de cada modelo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la popularidad de películas</dc:title>
  <dc:creator>Francisco Javier Asensi Benito</dc:creator>
  <cp:lastModifiedBy>Francisco Javier Asensi Benito</cp:lastModifiedBy>
  <cp:revision>7</cp:revision>
  <dcterms:created xsi:type="dcterms:W3CDTF">2020-03-29T10:49:46Z</dcterms:created>
  <dcterms:modified xsi:type="dcterms:W3CDTF">2020-03-29T18:40:12Z</dcterms:modified>
</cp:coreProperties>
</file>