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6" r:id="rId4"/>
    <p:sldId id="257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8804-1BAD-4496-8E22-9983909E71D6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796D-D538-400E-AF1B-9BEDEFC7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1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8804-1BAD-4496-8E22-9983909E71D6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796D-D538-400E-AF1B-9BEDEFC7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25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8804-1BAD-4496-8E22-9983909E71D6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796D-D538-400E-AF1B-9BEDEFC7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4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8804-1BAD-4496-8E22-9983909E71D6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796D-D538-400E-AF1B-9BEDEFC7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8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8804-1BAD-4496-8E22-9983909E71D6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796D-D538-400E-AF1B-9BEDEFC7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5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8804-1BAD-4496-8E22-9983909E71D6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796D-D538-400E-AF1B-9BEDEFC7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69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8804-1BAD-4496-8E22-9983909E71D6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796D-D538-400E-AF1B-9BEDEFC7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9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8804-1BAD-4496-8E22-9983909E71D6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796D-D538-400E-AF1B-9BEDEFC7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9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8804-1BAD-4496-8E22-9983909E71D6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796D-D538-400E-AF1B-9BEDEFC7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78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8804-1BAD-4496-8E22-9983909E71D6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796D-D538-400E-AF1B-9BEDEFC7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92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8804-1BAD-4496-8E22-9983909E71D6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796D-D538-400E-AF1B-9BEDEFC7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52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8804-1BAD-4496-8E22-9983909E71D6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6796D-D538-400E-AF1B-9BEDEFC7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3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2138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类囊体膜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蓝紫光和红光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溶解度不同，在滤纸条上扩散速度不同（，溶解度越大，扩散速度越快）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群体光合速率不变，有机物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合成量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不同，但群体呼吸速率仍在增加，有机物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消耗量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增加，故群体干物质积累速率降低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223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21384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核糖体    变少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Aβ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破坏线粒体膜和神经细胞膜，影响乙酰胆碱的释放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甲状腺    增加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促甲状腺激素释放激素和促甲状腺激素（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TRH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TSH )    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（负）反馈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毛细血管舒张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下丘脑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内环境（血浆）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乳酸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5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21384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</a:t>
            </a:r>
          </a:p>
          <a:p>
            <a:r>
              <a:rPr lang="zh-CN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r>
              <a:rPr lang="zh-CN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显微镜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下观察有丝分裂中期（或减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Ⅰ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）的染色体条数是否为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该白花突变株自交，观察子代花色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为白花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红花和粉红花（或出现白花、红花和粉红花）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73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21384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微生物分解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自我调节能力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丙和丁的粪便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芦苇吸收水体中的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，并与藻类竞争阳光    生物群落演替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物种组成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标志重捕（法）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43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21384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到相应生存环境中获取目的菌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动物胃中的纤维素分解菌为异养厌氧型，在无氧条件下才能存活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葡萄糖苷酶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相对分子质量的大小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包埋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细胞体积大，难以被吸附或结合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溴麝香草酚蓝水溶液    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由橙色变为灰绿色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25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242</Words>
  <Application>Microsoft Office PowerPoint</Application>
  <PresentationFormat>全屏显示(4:3)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</cp:revision>
  <dcterms:created xsi:type="dcterms:W3CDTF">2019-08-19T03:09:55Z</dcterms:created>
  <dcterms:modified xsi:type="dcterms:W3CDTF">2019-08-19T03:16:38Z</dcterms:modified>
</cp:coreProperties>
</file>