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44" y="357166"/>
            <a:ext cx="8429684" cy="6357982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accounant                                   consultant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surgeon                                       pedestrian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civilian                                         porter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chef                                             premier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salesgirl                                      spokesman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stewardess                                  crew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widow                                         burglar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criminal                                       butcher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0070C0"/>
                </a:solidFill>
              </a:rPr>
              <a:t>mass                           taxpayer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jaw                             belly          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heel                            lame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soul                           spiritual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conscience                noble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virtue                        corrupt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全屏显示(4:3)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cp:lastModifiedBy>dreamsummit</cp:lastModifiedBy>
  <cp:revision>2</cp:revision>
  <dcterms:created xsi:type="dcterms:W3CDTF">2017-03-13T07:06:05Z</dcterms:created>
  <dcterms:modified xsi:type="dcterms:W3CDTF">2017-03-13T07:12:05Z</dcterms:modified>
</cp:coreProperties>
</file>