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429396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0070C0"/>
                </a:solidFill>
              </a:rPr>
              <a:t> gallon                     litre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pence                       penny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pint                          franc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partly                       modem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mainland                reference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metal                       rigid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twist                        component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centigrade              roundabout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357166"/>
            <a:ext cx="8001056" cy="635798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r>
              <a:rPr lang="en-US" altLang="zh-CN" sz="4000" b="1" smtClean="0">
                <a:solidFill>
                  <a:srgbClr val="0070C0"/>
                </a:solidFill>
              </a:rPr>
              <a:t>anchor                        changeable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tyre                              agenda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agency                         register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merchant                     insure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receipt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mtClean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4</cp:revision>
  <dcterms:created xsi:type="dcterms:W3CDTF">2017-03-13T07:06:05Z</dcterms:created>
  <dcterms:modified xsi:type="dcterms:W3CDTF">2017-03-13T08:22:12Z</dcterms:modified>
</cp:coreProperties>
</file>