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7AF5-2C39-42CC-AEB0-8FC7898B5A4A}" type="datetimeFigureOut">
              <a:rPr lang="zh-CN" altLang="en-US" smtClean="0"/>
              <a:pPr/>
              <a:t>2017/3/13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66E-36C1-4C32-A0D1-61206CDA4F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8001056" cy="650083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tune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rew</a:t>
            </a:r>
            <a:r>
              <a:rPr lang="en-US" altLang="zh-CN" sz="4000" b="1" smtClean="0">
                <a:solidFill>
                  <a:srgbClr val="0070C0"/>
                </a:solidFill>
              </a:rPr>
              <a:t>bent                           recreation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choir                             circus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symphony </a:t>
            </a:r>
            <a:r>
              <a:rPr lang="en-US" altLang="zh-CN" sz="4000" b="1" smtClean="0">
                <a:solidFill>
                  <a:srgbClr val="0070C0"/>
                </a:solidFill>
              </a:rPr>
              <a:t>ind                         clap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bat                               bingo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champion                   marathon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march                          relay</a:t>
            </a: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ski                                 skip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pPr algn="l"/>
            <a:r>
              <a:rPr lang="en-US" altLang="zh-CN" sz="4000" b="1" smtClean="0">
                <a:solidFill>
                  <a:srgbClr val="0070C0"/>
                </a:solidFill>
              </a:rPr>
              <a:t> 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0070C0"/>
                </a:solidFill>
              </a:rPr>
              <a:t>soccer                     wrestle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channel                  thriller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literary                    zoom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allocate                   bounce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postpone                 delay</a:t>
            </a:r>
          </a:p>
          <a:p>
            <a:r>
              <a:rPr lang="en-US" altLang="zh-CN" sz="4000" b="1" smtClean="0">
                <a:solidFill>
                  <a:srgbClr val="0070C0"/>
                </a:solidFill>
              </a:rPr>
              <a:t>prohibit</a:t>
            </a:r>
            <a:endParaRPr lang="en-US" altLang="zh-CN" sz="4000" b="1" smtClean="0">
              <a:solidFill>
                <a:srgbClr val="0070C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dreamsummit</cp:lastModifiedBy>
  <cp:revision>5</cp:revision>
  <dcterms:created xsi:type="dcterms:W3CDTF">2017-03-13T07:06:05Z</dcterms:created>
  <dcterms:modified xsi:type="dcterms:W3CDTF">2017-03-13T07:48:16Z</dcterms:modified>
</cp:coreProperties>
</file>