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0070C0"/>
                </a:solidFill>
              </a:rPr>
              <a:t>emperor                  statesman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communist              bureaucratic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policy                         intention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liberation                 liberty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frontier                     suspension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enlarge                      behalf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conference              bomb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357166"/>
            <a:ext cx="8001056" cy="635798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 </a:t>
            </a:r>
            <a:r>
              <a:rPr lang="en-US" altLang="zh-CN" sz="4000" b="1" smtClean="0">
                <a:solidFill>
                  <a:srgbClr val="0070C0"/>
                </a:solidFill>
              </a:rPr>
              <a:t>airspace                   missile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sacrifice                    funeral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bishop                       chant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moslem                     pray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prey                            prayer</a:t>
            </a:r>
            <a:endParaRPr lang="en-US" altLang="zh-CN" sz="4000" b="1" smtClean="0">
              <a:solidFill>
                <a:srgbClr val="0070C0"/>
              </a:solidFill>
            </a:endParaRP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 </a:t>
            </a:r>
            <a:endParaRPr lang="en-US" altLang="zh-CN" sz="4000" b="1" smtClean="0">
              <a:solidFill>
                <a:srgbClr val="0070C0"/>
              </a:solidFill>
            </a:endParaRPr>
          </a:p>
          <a:p>
            <a:r>
              <a:rPr lang="en-US" altLang="zh-CN" smtClean="0"/>
              <a:t>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4</cp:revision>
  <dcterms:created xsi:type="dcterms:W3CDTF">2017-03-13T07:06:05Z</dcterms:created>
  <dcterms:modified xsi:type="dcterms:W3CDTF">2017-03-13T08:14:02Z</dcterms:modified>
</cp:coreProperties>
</file>