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7" r:id="rId6"/>
    <p:sldId id="268" r:id="rId7"/>
    <p:sldId id="269" r:id="rId8"/>
    <p:sldId id="270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1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upset—upset—upset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concern– be concerned---concerning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German—Germany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power—powerful—powerfully— powerless--powerlessly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dust—dusty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lonely—loneliness—alone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recover—recovery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entire--entirely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Violence –violent---violently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Quote --quotation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Terror  --terrorist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Self –selfish—selfless--selflessly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Beg–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beggor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equal– unequal ---equality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devote --   devoted– devotion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fair--  unfair -- fairly</a:t>
            </a:r>
          </a:p>
          <a:p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guide--  guidance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educate– education—educated–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educator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hope--  hopeful(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)– hopeless(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 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cruel– cruelty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peace – peaceful-</a:t>
            </a:r>
            <a:r>
              <a:rPr lang="en-US" altLang="zh-CN" sz="3600" b="1" smtClean="0">
                <a:solidFill>
                  <a:srgbClr val="FF0000"/>
                </a:solidFill>
              </a:rPr>
              <a:t>--peacefully—</a:t>
            </a:r>
          </a:p>
          <a:p>
            <a:r>
              <a:rPr lang="en-US" altLang="zh-CN" sz="3600" b="1" smtClean="0">
                <a:solidFill>
                  <a:srgbClr val="FF0000"/>
                </a:solidFill>
              </a:rPr>
              <a:t>unpeaceful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relate– be related to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relation—relationship— 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relative—  relatively</a:t>
            </a:r>
            <a:endParaRPr lang="zh-CN" altLang="en-US" sz="3600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435280" cy="5721499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disagree– agree– agreement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like –v. dislike   prep. unlike(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像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    adv.  likely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pack—package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add—addition—additional—additionally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exact—exactly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settle—settler—settlement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suffer--suffering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19268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需要掌握 其变形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2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official—office—officer—officially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rich---enrich---richness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actual—actually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gradual—gradually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base—basic—basically—basis—be based 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fluent—fluently—fluency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usage—use—useful—usefully—useless--uselessly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express—expression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Africa—African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frequent—frequently—frequency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east—eastern—eastward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recognize--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recongnition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65253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3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journal --    journalism— journalist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determine– determined--determination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prefer--    preference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Tibet--  Tibetan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persuade--   persuasive-- persuasion 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wool– woolen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graduate--   graduation-- undergraduate 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     postgraduate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advantage--disadvantage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cycle– bicycle--cyclist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final-- finally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organize—organizer– organization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  –be well organized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rely--  reliable-- reliably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transport-</a:t>
            </a:r>
            <a:r>
              <a:rPr lang="en-US" altLang="zh-CN" sz="3600" b="1" smtClean="0">
                <a:solidFill>
                  <a:srgbClr val="FF0000"/>
                </a:solidFill>
              </a:rPr>
              <a:t>- transportation                     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courage– encourage– encouragement—</a:t>
            </a:r>
          </a:p>
          <a:p>
            <a:pPr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                      encouraging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856984" cy="626469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4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smell—  smelly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extreme-- extremely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million—  millionaire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survive--  survivor-- survival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nation–   national– nationality--nationalism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shock --  shocked-- shocking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dirt --  dirty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</a:rPr>
              <a:t>congratulate—congratulation(s)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frighten--  frightened-- frightening                      judge-- </a:t>
            </a:r>
            <a:r>
              <a:rPr lang="en-US" altLang="zh-CN" sz="4000" b="1" dirty="0" err="1" smtClean="0">
                <a:solidFill>
                  <a:srgbClr val="FF0000"/>
                </a:solidFill>
              </a:rPr>
              <a:t>judgement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injure--  injured-- injury         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destroy— destruction--destructive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bury– burial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mine—miner</a:t>
            </a:r>
          </a:p>
          <a:p>
            <a:r>
              <a:rPr lang="en-US" altLang="zh-CN" sz="4000" b="1" dirty="0" smtClean="0">
                <a:solidFill>
                  <a:srgbClr val="FF0000"/>
                </a:solidFill>
              </a:rPr>
              <a:t>burst—burst--burst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507288" cy="6192688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掌握下面单词变形 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unit 5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quality-- qualify– qualification--quantity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law--  lawyer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Mean  v/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adj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– meaning—meaningful (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)--   meaningless (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ly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)                              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legal-- illegal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generous--  generosity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young--  youth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act – actor—actress-- action—active--actively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330</Words>
  <Application>Microsoft Office PowerPoint</Application>
  <PresentationFormat>全屏显示(4:3)</PresentationFormat>
  <Paragraphs>88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胡丹</cp:lastModifiedBy>
  <cp:revision>10</cp:revision>
  <dcterms:modified xsi:type="dcterms:W3CDTF">2019-09-03T00:10:54Z</dcterms:modified>
</cp:coreProperties>
</file>