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041"/>
            <a:ext cx="7772400" cy="54291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900" b="1" dirty="0" smtClean="0">
                <a:solidFill>
                  <a:srgbClr val="FF0000"/>
                </a:solidFill>
              </a:rPr>
              <a:t>quality                   warm-hearted  </a:t>
            </a:r>
            <a:r>
              <a:rPr lang="en-US" altLang="zh-CN" sz="4900" b="1" dirty="0">
                <a:solidFill>
                  <a:srgbClr val="FF0000"/>
                </a:solidFill>
              </a:rPr>
              <a:t/>
            </a:r>
            <a:br>
              <a:rPr lang="en-US" altLang="zh-CN" sz="4900" b="1" dirty="0">
                <a:solidFill>
                  <a:srgbClr val="FF0000"/>
                </a:solidFill>
              </a:rPr>
            </a:br>
            <a:r>
              <a:rPr lang="en-US" altLang="zh-CN" sz="4900" b="1" dirty="0" smtClean="0">
                <a:solidFill>
                  <a:srgbClr val="FF0000"/>
                </a:solidFill>
              </a:rPr>
              <a:t>mean                                    active  </a:t>
            </a:r>
            <a:r>
              <a:rPr lang="en-US" altLang="zh-CN" sz="4900" b="1" dirty="0">
                <a:solidFill>
                  <a:srgbClr val="FF0000"/>
                </a:solidFill>
              </a:rPr>
              <a:t/>
            </a:r>
            <a:br>
              <a:rPr lang="en-US" altLang="zh-CN" sz="4900" b="1" dirty="0">
                <a:solidFill>
                  <a:srgbClr val="FF0000"/>
                </a:solidFill>
              </a:rPr>
            </a:br>
            <a:r>
              <a:rPr lang="en-US" altLang="zh-CN" sz="4900" b="1" dirty="0">
                <a:solidFill>
                  <a:srgbClr val="FF0000"/>
                </a:solidFill>
              </a:rPr>
              <a:t>generous  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                   easy-going  </a:t>
            </a:r>
            <a:r>
              <a:rPr lang="en-US" altLang="zh-CN" sz="4900" b="1" dirty="0">
                <a:solidFill>
                  <a:srgbClr val="FF0000"/>
                </a:solidFill>
              </a:rPr>
              <a:t/>
            </a:r>
            <a:br>
              <a:rPr lang="en-US" altLang="zh-CN" sz="4900" b="1" dirty="0">
                <a:solidFill>
                  <a:srgbClr val="FF0000"/>
                </a:solidFill>
              </a:rPr>
            </a:br>
            <a:r>
              <a:rPr lang="en-US" altLang="zh-CN" sz="4900" b="1" dirty="0">
                <a:solidFill>
                  <a:srgbClr val="FF0000"/>
                </a:solidFill>
              </a:rPr>
              <a:t>self 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                                      selfish  </a:t>
            </a:r>
            <a:r>
              <a:rPr lang="en-US" altLang="zh-CN" sz="4900" b="1" dirty="0">
                <a:solidFill>
                  <a:srgbClr val="FF0000"/>
                </a:solidFill>
              </a:rPr>
              <a:t/>
            </a:r>
            <a:br>
              <a:rPr lang="en-US" altLang="zh-CN" sz="4900" b="1" dirty="0">
                <a:solidFill>
                  <a:srgbClr val="FF0000"/>
                </a:solidFill>
              </a:rPr>
            </a:br>
            <a:r>
              <a:rPr lang="en-US" altLang="zh-CN" sz="4900" b="1" dirty="0">
                <a:solidFill>
                  <a:srgbClr val="FF0000"/>
                </a:solidFill>
              </a:rPr>
              <a:t>selfless 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                               devote   </a:t>
            </a:r>
            <a:br>
              <a:rPr lang="en-US" altLang="zh-CN" sz="4900" b="1" dirty="0" smtClean="0">
                <a:solidFill>
                  <a:srgbClr val="FF0000"/>
                </a:solidFill>
              </a:rPr>
            </a:br>
            <a:r>
              <a:rPr lang="en-US" altLang="zh-CN" sz="4900" b="1" dirty="0" smtClean="0">
                <a:solidFill>
                  <a:srgbClr val="FF0000"/>
                </a:solidFill>
              </a:rPr>
              <a:t>Bible                                   invader  </a:t>
            </a:r>
            <a:r>
              <a:rPr lang="en-US" altLang="zh-CN" sz="4900" b="1" dirty="0">
                <a:solidFill>
                  <a:srgbClr val="FF0000"/>
                </a:solidFill>
              </a:rPr>
              <a:t/>
            </a:r>
            <a:br>
              <a:rPr lang="en-US" altLang="zh-CN" sz="4900" b="1" dirty="0">
                <a:solidFill>
                  <a:srgbClr val="FF0000"/>
                </a:solidFill>
              </a:rPr>
            </a:br>
            <a:r>
              <a:rPr lang="en-US" altLang="zh-CN" sz="4900" b="1" dirty="0">
                <a:solidFill>
                  <a:srgbClr val="FF0000"/>
                </a:solidFill>
              </a:rPr>
              <a:t>found 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                               republic  </a:t>
            </a:r>
            <a:r>
              <a:rPr lang="en-US" altLang="zh-CN" sz="4900" b="1" dirty="0">
                <a:solidFill>
                  <a:srgbClr val="FF0000"/>
                </a:solidFill>
              </a:rPr>
              <a:t/>
            </a:r>
            <a:br>
              <a:rPr lang="en-US" altLang="zh-CN" sz="4900" b="1" dirty="0">
                <a:solidFill>
                  <a:srgbClr val="FF0000"/>
                </a:solidFill>
              </a:rPr>
            </a:br>
            <a:r>
              <a:rPr lang="en-US" altLang="zh-CN" sz="4900" b="1" dirty="0">
                <a:solidFill>
                  <a:srgbClr val="FF0000"/>
                </a:solidFill>
              </a:rPr>
              <a:t>principle </a:t>
            </a:r>
            <a:r>
              <a:rPr lang="en-US" altLang="zh-CN" sz="4900" b="1" dirty="0" smtClean="0">
                <a:solidFill>
                  <a:srgbClr val="FF0000"/>
                </a:solidFill>
              </a:rPr>
              <a:t>                   nationalism  </a:t>
            </a:r>
            <a:r>
              <a:rPr lang="en-US" altLang="zh-CN" sz="4900" b="1" dirty="0">
                <a:solidFill>
                  <a:srgbClr val="FF0000"/>
                </a:solidFill>
              </a:rPr>
              <a:t/>
            </a:r>
            <a:br>
              <a:rPr lang="en-US" altLang="zh-CN" sz="4900" b="1" dirty="0">
                <a:solidFill>
                  <a:srgbClr val="FF0000"/>
                </a:solidFill>
              </a:rPr>
            </a:br>
            <a:r>
              <a:rPr lang="en-US" altLang="zh-CN" sz="4900" b="1" dirty="0" smtClean="0">
                <a:solidFill>
                  <a:srgbClr val="FF0000"/>
                </a:solidFill>
              </a:rPr>
              <a:t>   </a:t>
            </a:r>
            <a:endParaRPr lang="zh-CN" altLang="en-US" sz="4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8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6632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livelihood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peaceful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giant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leap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mankind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lawyer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guidance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legal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fee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passbook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hopeful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youth 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league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Youth </a:t>
            </a:r>
            <a:r>
              <a:rPr lang="en-US" altLang="zh-CN" sz="4400" b="1" dirty="0">
                <a:solidFill>
                  <a:srgbClr val="FF0000"/>
                </a:solidFill>
              </a:rPr>
              <a:t>league  </a:t>
            </a:r>
          </a:p>
          <a:p>
            <a:r>
              <a:rPr lang="en-US" altLang="zh-CN" sz="4400" b="1" dirty="0">
                <a:solidFill>
                  <a:srgbClr val="FF0000"/>
                </a:solidFill>
              </a:rPr>
              <a:t>stage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     vote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17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attack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violence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equal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 willing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unfair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quote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release                         escape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blanket                         educate   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educated                       beg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relative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terror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cruelty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    reward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90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49491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sentence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anti-black 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en-US" altLang="zh-CN" sz="4400" b="1" dirty="0">
                <a:solidFill>
                  <a:srgbClr val="FF0000"/>
                </a:solidFill>
              </a:rPr>
              <a:t>president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Nobel </a:t>
            </a:r>
            <a:r>
              <a:rPr lang="en-US" altLang="zh-CN" sz="4400" b="1" dirty="0">
                <a:solidFill>
                  <a:srgbClr val="FF0000"/>
                </a:solidFill>
              </a:rPr>
              <a:t>Peace Prize  </a:t>
            </a:r>
          </a:p>
          <a:p>
            <a:r>
              <a:rPr lang="en-US" altLang="zh-CN" sz="4400" b="1" smtClean="0">
                <a:solidFill>
                  <a:srgbClr val="FF0000"/>
                </a:solidFill>
              </a:rPr>
              <a:t>opinion                  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out </a:t>
            </a:r>
            <a:r>
              <a:rPr lang="en-US" altLang="zh-CN" sz="4400" b="1" dirty="0">
                <a:solidFill>
                  <a:srgbClr val="FF0000"/>
                </a:solidFill>
              </a:rPr>
              <a:t>of work   </a:t>
            </a:r>
          </a:p>
          <a:p>
            <a:r>
              <a:rPr lang="en-US" altLang="zh-CN" sz="4400" b="1" dirty="0">
                <a:solidFill>
                  <a:srgbClr val="FF0000"/>
                </a:solidFill>
              </a:rPr>
              <a:t>as a matter of fact  </a:t>
            </a:r>
          </a:p>
          <a:p>
            <a:r>
              <a:rPr lang="en-US" altLang="zh-CN" sz="4400" b="1" dirty="0">
                <a:solidFill>
                  <a:srgbClr val="FF0000"/>
                </a:solidFill>
              </a:rPr>
              <a:t>blow up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in </a:t>
            </a:r>
            <a:r>
              <a:rPr lang="en-US" altLang="zh-CN" sz="4400" b="1" dirty="0">
                <a:solidFill>
                  <a:srgbClr val="FF0000"/>
                </a:solidFill>
              </a:rPr>
              <a:t>trouble  </a:t>
            </a:r>
          </a:p>
          <a:p>
            <a:r>
              <a:rPr lang="en-US" altLang="zh-CN" sz="4400" b="1" dirty="0">
                <a:solidFill>
                  <a:srgbClr val="FF0000"/>
                </a:solidFill>
              </a:rPr>
              <a:t>turn to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               lose </a:t>
            </a:r>
            <a:r>
              <a:rPr lang="en-US" altLang="zh-CN" sz="4400" b="1" dirty="0">
                <a:solidFill>
                  <a:srgbClr val="FF0000"/>
                </a:solidFill>
              </a:rPr>
              <a:t>heart  </a:t>
            </a:r>
          </a:p>
          <a:p>
            <a:r>
              <a:rPr lang="en-US" altLang="zh-CN" sz="4400" b="1" dirty="0">
                <a:solidFill>
                  <a:srgbClr val="FF0000"/>
                </a:solidFill>
              </a:rPr>
              <a:t>come to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power          set </a:t>
            </a:r>
            <a:r>
              <a:rPr lang="en-US" altLang="zh-CN" sz="4400" b="1" dirty="0">
                <a:solidFill>
                  <a:srgbClr val="FF0000"/>
                </a:solidFill>
              </a:rPr>
              <a:t>up  </a:t>
            </a:r>
          </a:p>
          <a:p>
            <a:r>
              <a:rPr lang="en-US" altLang="zh-CN" sz="4400" b="1" dirty="0">
                <a:solidFill>
                  <a:srgbClr val="FF0000"/>
                </a:solidFill>
              </a:rPr>
              <a:t>be sentenced to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     devoted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0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Quality--                               law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Mean--                                 legal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Generous--                           young--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Active--                                 equal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Devote                                  fair--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Guide                                    educate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Hope                                     cruel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Peace                                    relate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violence –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quote --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terror  --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self –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beg-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619268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5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quality-- qualify–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qualifacation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--quantity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law--  lawyer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Mean  v/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adj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– meaning—meaningful (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ly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)--   meaningless (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ly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                             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legal-- illegal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generous--  generosity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young--  youth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act – actor—actress-- action—active--actively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Violence –violent---violently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Quote --quotation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Terror  --terrorist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Self –selfish—selfless--selflessly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Beg–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beggar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equal– unequal ---equality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devote --   devoted– devotion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fair--  unfair -- fairly</a:t>
            </a:r>
          </a:p>
          <a:p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guide--  guidance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educate– education—educated–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educator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hope--  hopeful(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ly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)– hopeless(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ly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 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cruel– cruelty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peace – peaceful-</a:t>
            </a:r>
            <a:r>
              <a:rPr lang="en-US" altLang="zh-CN" sz="3600" b="1" smtClean="0">
                <a:solidFill>
                  <a:srgbClr val="FF0000"/>
                </a:solidFill>
              </a:rPr>
              <a:t>--peacefully—</a:t>
            </a:r>
          </a:p>
          <a:p>
            <a:r>
              <a:rPr lang="en-US" altLang="zh-CN" sz="3600" b="1" smtClean="0">
                <a:solidFill>
                  <a:srgbClr val="FF0000"/>
                </a:solidFill>
              </a:rPr>
              <a:t>unpeaceful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relate– be related to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relation—relationship— 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relative—  relatively</a:t>
            </a:r>
            <a:endParaRPr lang="zh-CN" altLang="en-US" sz="36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217</Words>
  <Application>Microsoft Office PowerPoint</Application>
  <PresentationFormat>全屏显示(4:3)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    quality                   warm-hearted   mean                                    active   generous                     easy-going   self                                       selfish   selfless                                devote    Bible                                   invader   found                                republic   principle                    nationalism 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quality                   warm-hearted   mean                                    active   generous                     easy-going   self                                       selfish   selfless                                devote    Bible                                   invader   found                                republic   principle                    nationalism      </dc:title>
  <dc:creator>lin.w</dc:creator>
  <cp:lastModifiedBy>二中人</cp:lastModifiedBy>
  <cp:revision>8</cp:revision>
  <dcterms:created xsi:type="dcterms:W3CDTF">2012-08-01T16:59:13Z</dcterms:created>
  <dcterms:modified xsi:type="dcterms:W3CDTF">2016-08-10T02:29:19Z</dcterms:modified>
</cp:coreProperties>
</file>