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2016-08-08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260648"/>
            <a:ext cx="8928992" cy="4874096"/>
          </a:xfrm>
        </p:spPr>
        <p:txBody>
          <a:bodyPr>
            <a:no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survey                          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upset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ignore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 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calm 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concern                        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loose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vet 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          Amsterdam 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Netherlands               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Jewish  </a:t>
            </a:r>
          </a:p>
          <a:p>
            <a:r>
              <a:rPr lang="en-US" altLang="zh-CN" sz="4400" b="1" dirty="0">
                <a:solidFill>
                  <a:srgbClr val="FF0000"/>
                </a:solidFill>
              </a:rPr>
              <a:t>German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Nazi</a:t>
            </a:r>
          </a:p>
          <a:p>
            <a:r>
              <a:rPr lang="en-US" altLang="zh-CN" sz="4400" b="1" smtClean="0">
                <a:solidFill>
                  <a:srgbClr val="FF0000"/>
                </a:solidFill>
              </a:rPr>
              <a:t>series                                        outdoors swap 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85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spellbind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dusk  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thunder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entire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power       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curtain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dusty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partner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4400" b="1" dirty="0">
                <a:solidFill>
                  <a:srgbClr val="FF0000"/>
                </a:solidFill>
              </a:rPr>
              <a:t>settle 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suffer  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loneliness  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highway 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recover                        pack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46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4048"/>
            <a:ext cx="9036496" cy="7077360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suitcase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overcoat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teenager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gossip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exactly 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disagree  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grateful     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dislike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tip                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secondly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item                  be </a:t>
            </a:r>
            <a:r>
              <a:rPr lang="en-US" altLang="zh-CN" sz="4400" b="1" dirty="0">
                <a:solidFill>
                  <a:srgbClr val="FF0000"/>
                </a:solidFill>
              </a:rPr>
              <a:t>concerned about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calm </a:t>
            </a:r>
            <a:r>
              <a:rPr lang="en-US" altLang="zh-CN" sz="4400" b="1" dirty="0">
                <a:solidFill>
                  <a:srgbClr val="FF0000"/>
                </a:solidFill>
              </a:rPr>
              <a:t>down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walk the dog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have got to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add </a:t>
            </a:r>
            <a:r>
              <a:rPr lang="en-US" altLang="zh-CN" sz="4400" b="1" dirty="0">
                <a:solidFill>
                  <a:srgbClr val="FF0000"/>
                </a:solidFill>
              </a:rPr>
              <a:t>up 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</a:p>
          <a:p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28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632"/>
            <a:ext cx="8964488" cy="6552728"/>
          </a:xfrm>
        </p:spPr>
        <p:txBody>
          <a:bodyPr/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go </a:t>
            </a:r>
            <a:r>
              <a:rPr lang="en-US" altLang="zh-CN" sz="4400" b="1" dirty="0">
                <a:solidFill>
                  <a:srgbClr val="FF0000"/>
                </a:solidFill>
              </a:rPr>
              <a:t>through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set </a:t>
            </a:r>
            <a:r>
              <a:rPr lang="en-US" altLang="zh-CN" sz="4400" b="1" dirty="0">
                <a:solidFill>
                  <a:srgbClr val="FF0000"/>
                </a:solidFill>
              </a:rPr>
              <a:t>down 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a </a:t>
            </a:r>
            <a:r>
              <a:rPr lang="en-US" altLang="zh-CN" sz="4400" b="1" dirty="0">
                <a:solidFill>
                  <a:srgbClr val="FF0000"/>
                </a:solidFill>
              </a:rPr>
              <a:t>series of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on purpose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in </a:t>
            </a:r>
            <a:r>
              <a:rPr lang="en-US" altLang="zh-CN" sz="4400" b="1" dirty="0">
                <a:solidFill>
                  <a:srgbClr val="FF0000"/>
                </a:solidFill>
              </a:rPr>
              <a:t>order to 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at </a:t>
            </a:r>
            <a:r>
              <a:rPr lang="en-US" altLang="zh-CN" sz="4400" b="1" dirty="0">
                <a:solidFill>
                  <a:srgbClr val="FF0000"/>
                </a:solidFill>
              </a:rPr>
              <a:t>dusk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face </a:t>
            </a:r>
            <a:r>
              <a:rPr lang="en-US" altLang="zh-CN" sz="4400" b="1" dirty="0">
                <a:solidFill>
                  <a:srgbClr val="FF0000"/>
                </a:solidFill>
              </a:rPr>
              <a:t>to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face               fall </a:t>
            </a:r>
            <a:r>
              <a:rPr lang="en-US" altLang="zh-CN" sz="4400" b="1" dirty="0">
                <a:solidFill>
                  <a:srgbClr val="FF0000"/>
                </a:solidFill>
              </a:rPr>
              <a:t>in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love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no </a:t>
            </a:r>
            <a:r>
              <a:rPr lang="en-US" altLang="zh-CN" sz="4400" b="1" dirty="0">
                <a:solidFill>
                  <a:srgbClr val="FF0000"/>
                </a:solidFill>
              </a:rPr>
              <a:t>longer/ not …any longer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suffer from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</a:t>
            </a:r>
            <a:r>
              <a:rPr lang="en-US" altLang="zh-CN" sz="4400" b="1" dirty="0">
                <a:solidFill>
                  <a:srgbClr val="FF0000"/>
                </a:solidFill>
              </a:rPr>
              <a:t>get tired of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pack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…up                get </a:t>
            </a:r>
            <a:r>
              <a:rPr lang="en-US" altLang="zh-CN" sz="4400" b="1" dirty="0">
                <a:solidFill>
                  <a:srgbClr val="FF0000"/>
                </a:solidFill>
              </a:rPr>
              <a:t>along with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668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需要掌握其变形    </a:t>
            </a:r>
            <a:r>
              <a:rPr lang="en-US" altLang="zh-CN" sz="3600" b="1" smtClean="0">
                <a:solidFill>
                  <a:srgbClr val="FF0000"/>
                </a:solidFill>
              </a:rPr>
              <a:t>unit 1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Upset –                                    agree---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Concern—                               like---                       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German –                                 pack--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Power  --                                  add—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Dust –                                       exact--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Lonely—                                  settle--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Recover—                                suffer--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Entire---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74136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掌握下面单词变形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unit 1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Upset—upset—upset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Concern– be concerned---concerning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German—Germany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Power—powerful—powerfully—powerless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Dust—dusty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Lonely—loneliness—alone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Recover—recovery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Entire--entirely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435280" cy="5721499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Disagree– agree– agreement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Like –v. dislike   prep. Unlike(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像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    adv.  Likely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Pack—package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Add—addition—additional—additionally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Exact—exactly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Settle—settler—settlement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Suffer--suffering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189</Words>
  <Application>Microsoft Office PowerPoint</Application>
  <PresentationFormat>全屏显示(4:3)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lin.w</dc:creator>
  <cp:lastModifiedBy>二中人</cp:lastModifiedBy>
  <cp:revision>12</cp:revision>
  <dcterms:created xsi:type="dcterms:W3CDTF">2012-08-01T14:49:28Z</dcterms:created>
  <dcterms:modified xsi:type="dcterms:W3CDTF">2016-08-08T08:51:57Z</dcterms:modified>
</cp:coreProperties>
</file>