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590465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 journal                       </a:t>
            </a:r>
            <a:r>
              <a:rPr lang="en-US" altLang="zh-CN" b="1" dirty="0">
                <a:solidFill>
                  <a:srgbClr val="FF0000"/>
                </a:solidFill>
              </a:rPr>
              <a:t>transport  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prefer 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</a:t>
            </a:r>
            <a:r>
              <a:rPr lang="en-US" altLang="zh-CN" b="1" dirty="0">
                <a:solidFill>
                  <a:srgbClr val="FF0000"/>
                </a:solidFill>
              </a:rPr>
              <a:t>disadvantage  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fare                                   </a:t>
            </a:r>
            <a:r>
              <a:rPr lang="en-US" altLang="zh-CN" b="1" dirty="0">
                <a:solidFill>
                  <a:srgbClr val="FF0000"/>
                </a:solidFill>
              </a:rPr>
              <a:t>route   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Mekong                             </a:t>
            </a:r>
            <a:r>
              <a:rPr lang="en-US" altLang="zh-CN" b="1" dirty="0">
                <a:solidFill>
                  <a:srgbClr val="FF0000"/>
                </a:solidFill>
              </a:rPr>
              <a:t>flow   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persuade                         cycle </a:t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graduate                        </a:t>
            </a:r>
            <a:r>
              <a:rPr lang="en-US" altLang="zh-CN" b="1" dirty="0">
                <a:solidFill>
                  <a:srgbClr val="FF0000"/>
                </a:solidFill>
              </a:rPr>
              <a:t>finally 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schedule  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  fond  </a:t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shortcoming             </a:t>
            </a:r>
            <a:r>
              <a:rPr lang="en-US" altLang="zh-CN" b="1" dirty="0">
                <a:solidFill>
                  <a:srgbClr val="FF0000"/>
                </a:solidFill>
              </a:rPr>
              <a:t>stubborn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2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6525344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organize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detail 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source                          determine 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determined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journey 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altitude       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atlas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glacier                          Tibetan 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rapids                            valley 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waterfall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pace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bend                           meander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65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delta                               attitude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 err="1" smtClean="0">
                <a:solidFill>
                  <a:srgbClr val="FF0000"/>
                </a:solidFill>
              </a:rPr>
              <a:t>Qomolangma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boil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forecast                           parcel 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insurance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wool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as usual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reliable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view 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   yak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pillow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midnight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4400" b="1" dirty="0">
                <a:solidFill>
                  <a:srgbClr val="FF0000"/>
                </a:solidFill>
              </a:rPr>
              <a:t>flame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   beneath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731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Laos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temple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cave                            ever since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be </a:t>
            </a:r>
            <a:r>
              <a:rPr lang="en-US" altLang="zh-CN" sz="4400" b="1" dirty="0">
                <a:solidFill>
                  <a:srgbClr val="FF0000"/>
                </a:solidFill>
              </a:rPr>
              <a:t>fond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of                 care </a:t>
            </a:r>
            <a:r>
              <a:rPr lang="en-US" altLang="zh-CN" sz="4400" b="1" dirty="0">
                <a:solidFill>
                  <a:srgbClr val="FF0000"/>
                </a:solidFill>
              </a:rPr>
              <a:t>about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change </a:t>
            </a:r>
            <a:r>
              <a:rPr lang="en-US" altLang="zh-CN" sz="4400" b="1" dirty="0">
                <a:solidFill>
                  <a:srgbClr val="FF0000"/>
                </a:solidFill>
              </a:rPr>
              <a:t>one’s mind 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make </a:t>
            </a:r>
            <a:r>
              <a:rPr lang="en-US" altLang="zh-CN" sz="4400" b="1" dirty="0">
                <a:solidFill>
                  <a:srgbClr val="FF0000"/>
                </a:solidFill>
              </a:rPr>
              <a:t>up one’s mind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give </a:t>
            </a:r>
            <a:r>
              <a:rPr lang="en-US" altLang="zh-CN" sz="4400" b="1" dirty="0">
                <a:solidFill>
                  <a:srgbClr val="FF0000"/>
                </a:solidFill>
              </a:rPr>
              <a:t>in</a:t>
            </a:r>
          </a:p>
          <a:p>
            <a:r>
              <a:rPr lang="en-US" altLang="zh-CN" sz="4400" b="1" smtClean="0">
                <a:solidFill>
                  <a:srgbClr val="FF0000"/>
                </a:solidFill>
              </a:rPr>
              <a:t>as </a:t>
            </a:r>
            <a:r>
              <a:rPr lang="en-US" altLang="zh-CN" sz="4400" b="1" dirty="0">
                <a:solidFill>
                  <a:srgbClr val="FF0000"/>
                </a:solidFill>
              </a:rPr>
              <a:t>usual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at </a:t>
            </a:r>
            <a:r>
              <a:rPr lang="en-US" altLang="zh-CN" sz="4400" b="1" dirty="0">
                <a:solidFill>
                  <a:srgbClr val="FF0000"/>
                </a:solidFill>
              </a:rPr>
              <a:t>midnight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997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0"/>
            <a:ext cx="8229600" cy="6525344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掌握下面单词变形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unit 3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journal --                                  determine--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prefer--                                     Tibet--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persuade--                               wool--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graduate--                                 rely--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transport--                                courage--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advantage--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cycle--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final--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organize--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0"/>
            <a:ext cx="8229600" cy="65253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掌握下面单词变形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journal --   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jouralism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—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jouranlist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determine– determined--determination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prefer--    preference 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Tibet--  Tibetan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persuade--   persuasive-- persuasion  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wool– woolen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graduate--   graduation-- undergraduate                  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advantage--disadvantage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cycle– bicycle--cyclist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final-- finally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organize—organizer– organization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             –be well organized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rely--  reliable-- reliably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transport-</a:t>
            </a:r>
            <a:r>
              <a:rPr lang="en-US" altLang="zh-CN" sz="3600" b="1" smtClean="0">
                <a:solidFill>
                  <a:srgbClr val="FF0000"/>
                </a:solidFill>
              </a:rPr>
              <a:t>- transportation                      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courage– encourage– encouragement—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              encouraging</a:t>
            </a:r>
            <a:endParaRPr lang="zh-CN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171</Words>
  <Application>Microsoft Office PowerPoint</Application>
  <PresentationFormat>全屏显示(4:3)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 journal                       transport    prefer                  disadvantage   fare                                   route    Mekong                             flow    persuade                         cycle  graduate                        finally   schedule                           fond   shortcoming             stubborn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journal                       transport    prefer                  disadvantage   fare                                   route    Mekong                             flow    persuade                         cycle  graduate                        finally   schedule                         fond   shortcoming           stubborn</dc:title>
  <dc:creator>lin.w</dc:creator>
  <cp:lastModifiedBy>二中人</cp:lastModifiedBy>
  <cp:revision>9</cp:revision>
  <dcterms:created xsi:type="dcterms:W3CDTF">2012-08-01T15:57:10Z</dcterms:created>
  <dcterms:modified xsi:type="dcterms:W3CDTF">2016-08-08T08:57:41Z</dcterms:modified>
</cp:coreProperties>
</file>