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2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6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41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2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9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26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87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9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23651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Cultural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relic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rare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valuable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survive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vase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dynasty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ivory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981920"/>
            <a:ext cx="252184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dragon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amber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amaze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amazing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honey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design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fancy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1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51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6356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style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decorate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jewel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artist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belong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Czar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troop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reception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981920"/>
            <a:ext cx="24400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remove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wooden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doubt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mystery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former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worth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rebuild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local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82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2079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apart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painting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castle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trial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eyewitness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evidence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explode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entrance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8520" y="949737"/>
            <a:ext cx="32063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sailor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Sink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sank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sunk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maid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informal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debate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search of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7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829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belong to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return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at war 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less than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take apart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think highly of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5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645333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掌握下列单词变形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1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Culture--                             value—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Amaze--                               select—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Design--                               decorate—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Jewel--                                  receive—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Mystery--                             worth—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paint--                                   evident—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explode                                 sail—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sink--                                      formal—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belong--                                 less--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645333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掌握下列单词变形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culture--  cultural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value— valuable– invaluable-- valueless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amaze– amazement – amazing—amazed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select—selection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design– designer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decorate—decorator--decoration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jewel--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jewelery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receive— receiver– reception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mystery--  mysterious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worth— be worth doing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        be worthy of being done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                worthless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paint--  painter—painting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evident— evidence</a:t>
            </a: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explode –explosion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sail— sailor– sailing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sink--  sank-- sunk                                   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formal– informal</a:t>
            </a:r>
          </a:p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belong –belonging</a:t>
            </a:r>
          </a:p>
          <a:p>
            <a:pPr>
              <a:buNone/>
            </a:pPr>
            <a:r>
              <a:rPr lang="en-US" altLang="zh-CN" sz="4400" b="1" smtClean="0">
                <a:solidFill>
                  <a:srgbClr val="FF0000"/>
                </a:solidFill>
              </a:rPr>
              <a:t>    less– little—less-- least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200</Words>
  <Application>Microsoft Office PowerPoint</Application>
  <PresentationFormat>全屏显示(4:3)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Lin.w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Lin.wit</dc:creator>
  <cp:lastModifiedBy>二中人</cp:lastModifiedBy>
  <cp:revision>129</cp:revision>
  <dcterms:created xsi:type="dcterms:W3CDTF">2012-08-02T15:15:26Z</dcterms:created>
  <dcterms:modified xsi:type="dcterms:W3CDTF">2016-09-05T01:35:51Z</dcterms:modified>
</cp:coreProperties>
</file>