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5" r:id="rId6"/>
    <p:sldId id="266" r:id="rId7"/>
    <p:sldId id="268" r:id="rId8"/>
    <p:sldId id="267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2D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26FEE-DEF7-4DC9-A169-C3595F5D840D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48B95-D356-4254-B4ED-0DEBE03A99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48B95-D356-4254-B4ED-0DEBE03A991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629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09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613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414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5607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024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15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398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3267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877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697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194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297870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1C12DE"/>
                </a:solidFill>
                <a:latin typeface="Arial" pitchFamily="34" charset="0"/>
                <a:cs typeface="Arial" pitchFamily="34" charset="0"/>
              </a:rPr>
              <a:t>ancient  </a:t>
            </a:r>
          </a:p>
          <a:p>
            <a:r>
              <a:rPr lang="en-US" altLang="zh-CN" sz="4000" b="1" dirty="0" smtClean="0">
                <a:solidFill>
                  <a:srgbClr val="1C12DE"/>
                </a:solidFill>
                <a:latin typeface="Arial" pitchFamily="34" charset="0"/>
                <a:cs typeface="Arial" pitchFamily="34" charset="0"/>
              </a:rPr>
              <a:t>compete  </a:t>
            </a:r>
          </a:p>
          <a:p>
            <a:r>
              <a:rPr lang="en-US" altLang="zh-CN" sz="4000" b="1" dirty="0" smtClean="0">
                <a:solidFill>
                  <a:srgbClr val="1C12DE"/>
                </a:solidFill>
                <a:latin typeface="Arial" pitchFamily="34" charset="0"/>
                <a:cs typeface="Arial" pitchFamily="34" charset="0"/>
              </a:rPr>
              <a:t>competitor </a:t>
            </a:r>
          </a:p>
          <a:p>
            <a:r>
              <a:rPr lang="en-US" altLang="zh-CN" sz="4000" b="1" dirty="0" smtClean="0">
                <a:solidFill>
                  <a:srgbClr val="1C12DE"/>
                </a:solidFill>
                <a:latin typeface="Arial" pitchFamily="34" charset="0"/>
                <a:cs typeface="Arial" pitchFamily="34" charset="0"/>
              </a:rPr>
              <a:t>medal  </a:t>
            </a:r>
          </a:p>
          <a:p>
            <a:r>
              <a:rPr lang="en-US" altLang="zh-CN" sz="4000" b="1" dirty="0" smtClean="0">
                <a:solidFill>
                  <a:srgbClr val="1C12DE"/>
                </a:solidFill>
                <a:latin typeface="Arial" pitchFamily="34" charset="0"/>
                <a:cs typeface="Arial" pitchFamily="34" charset="0"/>
              </a:rPr>
              <a:t>mascot  </a:t>
            </a:r>
          </a:p>
          <a:p>
            <a:r>
              <a:rPr lang="en-US" altLang="zh-CN" sz="4000" b="1" dirty="0" smtClean="0">
                <a:solidFill>
                  <a:srgbClr val="1C12DE"/>
                </a:solidFill>
                <a:latin typeface="Arial" pitchFamily="34" charset="0"/>
                <a:cs typeface="Arial" pitchFamily="34" charset="0"/>
              </a:rPr>
              <a:t>Greece  </a:t>
            </a:r>
          </a:p>
          <a:p>
            <a:r>
              <a:rPr lang="en-US" altLang="zh-CN" sz="4000" b="1" dirty="0" smtClean="0">
                <a:solidFill>
                  <a:srgbClr val="1C12DE"/>
                </a:solidFill>
                <a:latin typeface="Arial" pitchFamily="34" charset="0"/>
                <a:cs typeface="Arial" pitchFamily="34" charset="0"/>
              </a:rPr>
              <a:t>Greek</a:t>
            </a:r>
          </a:p>
          <a:p>
            <a:r>
              <a:rPr lang="en-US" altLang="zh-CN" sz="4000" b="1" dirty="0" smtClean="0">
                <a:solidFill>
                  <a:srgbClr val="1C12DE"/>
                </a:solidFill>
                <a:latin typeface="Arial" pitchFamily="34" charset="0"/>
                <a:cs typeface="Arial" pitchFamily="34" charset="0"/>
              </a:rPr>
              <a:t>magical</a:t>
            </a:r>
            <a:endParaRPr lang="zh-CN" altLang="en-US" sz="4000" b="1" dirty="0">
              <a:solidFill>
                <a:srgbClr val="1C12D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981920"/>
            <a:ext cx="32389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volunteer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homeland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regular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basis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athlete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admit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slave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nowadays</a:t>
            </a:r>
            <a:endParaRPr lang="zh-CN" altLang="en-US" sz="40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68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Black" pitchFamily="34" charset="0"/>
              </a:rPr>
              <a:t>Unit 2</a:t>
            </a:r>
            <a:r>
              <a:rPr lang="zh-CN" altLang="en-US" sz="2800" b="1" dirty="0" smtClean="0">
                <a:latin typeface="Arial Black" pitchFamily="34" charset="0"/>
              </a:rPr>
              <a:t>．</a:t>
            </a:r>
            <a:endParaRPr lang="zh-CN" altLang="en-US" sz="2800" b="1" dirty="0">
              <a:latin typeface="Arial Black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0" y="670037"/>
            <a:ext cx="4427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651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366158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gymnastics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athletics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stadium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gymnasium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host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responsibility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olive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wreath</a:t>
            </a:r>
            <a:endParaRPr lang="zh-CN" altLang="en-US" sz="40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981920"/>
            <a:ext cx="286809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replace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motto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swift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similarity 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Athens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charge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physical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fine</a:t>
            </a:r>
            <a:endParaRPr lang="zh-CN" altLang="en-US" sz="40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14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272222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poster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advertise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princess 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glory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bargain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prince 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hopeless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foolish</a:t>
            </a:r>
            <a:endParaRPr lang="zh-CN" altLang="en-US" sz="40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981920"/>
            <a:ext cx="47160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goddess 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pain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deserve 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striker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One after another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take part in 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stand for 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as well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 charge</a:t>
            </a:r>
            <a:endParaRPr lang="zh-CN" altLang="en-US" sz="40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21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4000" b="1" dirty="0" smtClean="0">
                <a:solidFill>
                  <a:srgbClr val="FF0000"/>
                </a:solidFill>
              </a:rPr>
              <a:t>掌握下面单词变形  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unit 2 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compete--                           Greek—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magic--                               regular—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admit--                                slave—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host--                                   similar—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physics--                                fine—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post--                                      advertise—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hope--                                     fool--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swift—                          athlete--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charge–                         volunteer--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prince—                        place--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strike—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pain--                                      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responsible—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home--</a:t>
            </a:r>
            <a:endParaRPr lang="zh-CN" altLang="en-US" sz="4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掌握下面单词变形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2 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compete--   competitor– competition– 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     competitive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Greek— Greece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magic--  magical– magically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regular— irregular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admit--  admission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slave— slavery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host– hostess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similar— similarly-- similarity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0688"/>
            <a:ext cx="9036496" cy="5832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physics--  physical–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physically—physician</a:t>
            </a:r>
          </a:p>
          <a:p>
            <a:pPr>
              <a:buNone/>
            </a:pPr>
            <a:r>
              <a:rPr lang="en-US" altLang="zh-CN" sz="4000" b="1" smtClean="0">
                <a:solidFill>
                  <a:srgbClr val="FF0000"/>
                </a:solidFill>
              </a:rPr>
              <a:t> </a:t>
            </a:r>
            <a:r>
              <a:rPr lang="en-US" altLang="zh-CN" sz="4000" b="1" smtClean="0">
                <a:solidFill>
                  <a:srgbClr val="FF0000"/>
                </a:solidFill>
              </a:rPr>
              <a:t>             physicist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fine—  adv.        / v.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post--  poster—postage--postcode   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advertise— advertiser--  advertisement      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hope--  n/v. hopeful – hopeful—   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         hopefully—hopeless--hopelessly                                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fool– n/v.  foolish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swift— swiftly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charge– chargeable– rechargeable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-- in charge of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-- charge sb. some money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prince— princess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strike— struck—stricken (area)--striker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Pain--  painful--painless                                  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responsible– responsibly-- responsibility</a:t>
            </a:r>
            <a:endParaRPr lang="zh-CN" altLang="en-US" sz="3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48680"/>
            <a:ext cx="8712968" cy="557748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home– homeless– homeland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volunteer– voluntary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place– replace—replaceable– irreplaceable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athlete-- athletic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259</Words>
  <Application>Microsoft Office PowerPoint</Application>
  <PresentationFormat>全屏显示(4:3)</PresentationFormat>
  <Paragraphs>96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Lin.w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Lin.wit</dc:creator>
  <cp:lastModifiedBy>二中人</cp:lastModifiedBy>
  <cp:revision>12</cp:revision>
  <dcterms:created xsi:type="dcterms:W3CDTF">2012-08-02T15:15:26Z</dcterms:created>
  <dcterms:modified xsi:type="dcterms:W3CDTF">2016-09-05T01:35:14Z</dcterms:modified>
</cp:coreProperties>
</file>