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62" r:id="rId3"/>
    <p:sldId id="263" r:id="rId4"/>
    <p:sldId id="265" r:id="rId5"/>
    <p:sldId id="266" r:id="rId6"/>
    <p:sldId id="268" r:id="rId7"/>
    <p:sldId id="267" r:id="rId8"/>
    <p:sldId id="269" r:id="rId9"/>
    <p:sldId id="27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629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09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0613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414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5607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024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15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9398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3267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0877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6976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2689-1C79-4163-A65A-A810A6CE3062}" type="datetimeFigureOut">
              <a:rPr lang="zh-CN" altLang="en-US" smtClean="0"/>
              <a:pPr/>
              <a:t>2016-09-05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90D5-A241-4C5A-A2A8-283FEA875D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3194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949737"/>
            <a:ext cx="266451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classical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roll</a:t>
            </a:r>
          </a:p>
          <a:p>
            <a:r>
              <a:rPr lang="en-US" altLang="zh-CN" sz="40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rock’n’roll</a:t>
            </a:r>
            <a:endParaRPr lang="en-US" altLang="zh-CN" sz="4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orchestra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rap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folk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jazz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choral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981920"/>
            <a:ext cx="41030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musician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karaoke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Pretend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attach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form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fame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passer-by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earn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68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Black" pitchFamily="34" charset="0"/>
              </a:rPr>
              <a:t>Unit 5</a:t>
            </a:r>
            <a:r>
              <a:rPr lang="zh-CN" altLang="en-US" sz="2800" b="1" dirty="0" smtClean="0">
                <a:latin typeface="Arial Black" pitchFamily="34" charset="0"/>
              </a:rPr>
              <a:t>．</a:t>
            </a:r>
            <a:endParaRPr lang="zh-CN" altLang="en-US" sz="2800" b="1" dirty="0">
              <a:latin typeface="Arial Black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0" y="670037"/>
            <a:ext cx="4427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596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949737"/>
            <a:ext cx="283603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extra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instrument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perform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performer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pub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cash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studio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millionaire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981920"/>
            <a:ext cx="41030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actor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rely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broadcast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humorous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familiar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reunite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attractive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addition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68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Black" pitchFamily="34" charset="0"/>
              </a:rPr>
              <a:t>Unit 5</a:t>
            </a:r>
            <a:r>
              <a:rPr lang="zh-CN" altLang="en-US" sz="2800" b="1" dirty="0" smtClean="0">
                <a:latin typeface="Arial Black" pitchFamily="34" charset="0"/>
              </a:rPr>
              <a:t>．</a:t>
            </a:r>
            <a:endParaRPr lang="zh-CN" altLang="en-US" sz="2800" b="1" dirty="0">
              <a:latin typeface="Arial Black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0" y="670037"/>
            <a:ext cx="4427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082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949737"/>
            <a:ext cx="286649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excitement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ballad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overnight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dip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tadpole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lily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confident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brief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981920"/>
            <a:ext cx="41030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briefly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devotion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afterwards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invitation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beard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sensitive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painful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68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Black" pitchFamily="34" charset="0"/>
              </a:rPr>
              <a:t>Unit 5</a:t>
            </a:r>
            <a:r>
              <a:rPr lang="zh-CN" altLang="en-US" sz="2800" b="1" dirty="0" smtClean="0">
                <a:latin typeface="Arial Black" pitchFamily="34" charset="0"/>
              </a:rPr>
              <a:t>．</a:t>
            </a:r>
            <a:endParaRPr lang="zh-CN" altLang="en-US" sz="2800" b="1" dirty="0">
              <a:latin typeface="Arial Black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0" y="670037"/>
            <a:ext cx="4427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131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949737"/>
            <a:ext cx="437812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Dream of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attach…to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 cash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play jokes on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rely on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get familiar with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or so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981920"/>
            <a:ext cx="41030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break up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 addition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sort out   </a:t>
            </a:r>
          </a:p>
          <a:p>
            <a:r>
              <a:rPr lang="en-US" altLang="zh-CN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above all</a:t>
            </a:r>
            <a:endParaRPr lang="zh-CN" alt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68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Black" pitchFamily="34" charset="0"/>
              </a:rPr>
              <a:t>Unit 5</a:t>
            </a:r>
            <a:r>
              <a:rPr lang="zh-CN" altLang="en-US" sz="2800" b="1" dirty="0" smtClean="0">
                <a:latin typeface="Arial Black" pitchFamily="34" charset="0"/>
              </a:rPr>
              <a:t>．</a:t>
            </a:r>
            <a:endParaRPr lang="zh-CN" altLang="en-US" sz="2800" b="1" dirty="0">
              <a:latin typeface="Arial Black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0" y="670037"/>
            <a:ext cx="4427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7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507288" cy="67413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掌握下面单词的变形：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 sz="4000" b="1" dirty="0" smtClean="0">
                <a:solidFill>
                  <a:srgbClr val="FF0000"/>
                </a:solidFill>
              </a:rPr>
              <a:t>music--                              2.attach—</a:t>
            </a:r>
          </a:p>
          <a:p>
            <a:pPr marL="514350" indent="-514350"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3. perform--                           4. rely—</a:t>
            </a:r>
          </a:p>
          <a:p>
            <a:pPr marL="514350" indent="-514350"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5. humor--                              6. unite—</a:t>
            </a:r>
          </a:p>
          <a:p>
            <a:pPr marL="514350" indent="-514350"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7. attract--                               8. form—</a:t>
            </a:r>
          </a:p>
          <a:p>
            <a:pPr marL="514350" indent="-514350"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9. excite--                          10. confident—</a:t>
            </a:r>
          </a:p>
          <a:p>
            <a:pPr marL="514350" indent="-514350">
              <a:buNone/>
            </a:pPr>
            <a:endParaRPr lang="en-US" altLang="zh-CN" sz="3600" dirty="0" smtClean="0"/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514350" indent="-514350"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11. brief--                           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12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. devote—</a:t>
            </a:r>
          </a:p>
          <a:p>
            <a:pPr marL="514350" indent="-514350"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13. invite--                          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14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. sense—</a:t>
            </a:r>
          </a:p>
          <a:p>
            <a:pPr marL="514350" indent="-514350"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15. pain--            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964488" cy="6192688"/>
          </a:xfrm>
        </p:spPr>
        <p:txBody>
          <a:bodyPr>
            <a:normAutofit lnSpcReduction="10000"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掌握下面单词变形    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unit  5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1. music  n. – musical—musician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2. attach v. – be attached to – attachment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3. perform  v. – performer– performance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4. rely  v. – reliable– reliably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5. humor  n. – humorous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6. unite v. – unit– reunite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76672"/>
            <a:ext cx="8784976" cy="5649491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7. attract  v. --- attractive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8. form  n/v  (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表格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/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形成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)– formation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9. excite  v. – exciting – excited– excitement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10. confident  adj. – confidence 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                                   --confidential(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机密的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  11. brief   adj. –briefly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  12. devote  v. – be devoted – devotion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  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13. invite v. – invitation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14. sense n. – sensor– sensitive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15. pain n. –painful—painfully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287</Words>
  <Application>Microsoft Office PowerPoint</Application>
  <PresentationFormat>全屏显示(4:3)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Lin.w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Lin.wit</dc:creator>
  <cp:lastModifiedBy>二中人</cp:lastModifiedBy>
  <cp:revision>17</cp:revision>
  <dcterms:created xsi:type="dcterms:W3CDTF">2012-08-02T15:15:26Z</dcterms:created>
  <dcterms:modified xsi:type="dcterms:W3CDTF">2016-09-05T01:22:23Z</dcterms:modified>
</cp:coreProperties>
</file>