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>
      <p:cViewPr varScale="1">
        <p:scale>
          <a:sx n="99" d="100"/>
          <a:sy n="99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579296" cy="6453336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掌握下列单词变形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 1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culture--  cultural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value— valuable– invaluable-- valueless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amaze– amazement – amazing—amazed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select—selection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design– designer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decorate—decorator--decoration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jewel-- 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jewelery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load--  download– upload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mate—classmate, teammate, </a:t>
            </a:r>
            <a:r>
              <a:rPr lang="en-US" altLang="zh-CN" sz="3600" b="1" dirty="0" err="1" smtClean="0">
                <a:solidFill>
                  <a:srgbClr val="C00000"/>
                </a:solidFill>
              </a:rPr>
              <a:t>deskmate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type– n.—typical—v. typist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arise— arose—arisen 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辨析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rise,  raise          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electric--  electrical– electricity-- electronic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    appear— disappear—appearance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0"/>
            <a:ext cx="8964488" cy="6597352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掌握下面单词变形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4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protect  v.--protection– protector—protective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threat  n.– threaten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danger  n.– endanger—dangerous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hunt   v. –hunter—hunting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distant  adj. –distance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laugh  n/ v –laughter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certain adj. – certainty--  certainly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habitat  n.– habitation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decrease  v. -- increase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lose v. – lost – loss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respond v. –response– respondent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mercy n. –merciful—mercifully—merciless--mercilessly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important  adj.– importance– unimportant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contain  v.– container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affect v. – effect(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效果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)—affection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（热爱）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507288" cy="6858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succeed  v. – success—successful—successfully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employ  v.– employer—employee—employment– employed– unemployed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bite– bit – bitten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Inspect  v.– inspector –inspection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dust  n. –dusty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end v/n– endless—endlessly– ending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power n.—powerful—powerfully—powerless--powerlessly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672"/>
            <a:ext cx="9036496" cy="5649491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appreciate  v.– appreciation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secure v. –security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harm v/n– harmful—harmfully—harmless—harmlessly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extinct  v.– extinction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appear  v.– appearance---disappear– disappearance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faith n. –faithful--faithfully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6192688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掌握下面单词变形    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unit  5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1. music  n. – musical—musician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2. attach v. – be attached to – attachment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3. perform  v. – performer– performance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4. rely  v. – reliable– reliably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5. humor  n. – humorous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6. unite v. – unit– reunite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5649491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7. attract  v. --- attractive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8. form  n/v  (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表格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/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形成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)– formation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9. excite  v. – exciting – excited– excitement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10. confident  adj. – confidence 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                   --confidential(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机密的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11. brief   adj. –briefly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12. devote  v. – be devoted – devotion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13. invite v. – invitation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14. sense n. – sensor– sensitive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15. pain n. –painful—painfully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receive— receiver– reception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mystery--  mysterious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worth— be worth doing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                 be worthy of being done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                 worthless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 paint--  painter—painting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 evident— evidence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explode –explosion</a:t>
            </a:r>
          </a:p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    sail— sailor– sailing</a:t>
            </a:r>
          </a:p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    sink--  sank-- sunk                                   </a:t>
            </a:r>
          </a:p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    formal– informal</a:t>
            </a:r>
          </a:p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    belong –belonging</a:t>
            </a:r>
          </a:p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    less– little—less-- least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掌握下面单词变形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2 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compete--   competitor– competition– 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   competitive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Greek— Greece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magic--  magical– magically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regular— irregular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admit--  admission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slave— slavery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host– hostess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similar— similarly-- similarity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88"/>
            <a:ext cx="9036496" cy="5832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physics--  physical–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physically—physician-</a:t>
            </a:r>
            <a:r>
              <a:rPr lang="en-US" altLang="zh-CN" sz="4000" b="1" smtClean="0">
                <a:solidFill>
                  <a:srgbClr val="FF0000"/>
                </a:solidFill>
              </a:rPr>
              <a:t>- physicist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fine—  adv.        / v.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post--  poster—postage--postcode   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advertise— advertiser--  advertisement      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hope--  n/v. hopeful – hopeful—   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         hopefully—hopeless--hopelessly                                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fool– n/v.  foolish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swift— swiftly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charge– chargeable– rechargeable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-- in charge of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-- charge sb. some money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prince— princess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strike— struck—stricken (area)--striker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Pain--  painful--painless                                  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responsible– responsibly-- responsibility</a:t>
            </a:r>
            <a:endParaRPr lang="zh-CN" altLang="en-US" sz="3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48680"/>
            <a:ext cx="8712968" cy="557748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home– homeless– homeland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volunteer– voluntary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place– replace—replaceable– irreplaceable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athlete-- athletic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掌握下列单词变形： </a:t>
            </a:r>
            <a:r>
              <a:rPr lang="en-US" altLang="zh-CN" b="1" dirty="0" smtClean="0">
                <a:solidFill>
                  <a:srgbClr val="C00000"/>
                </a:solidFill>
              </a:rPr>
              <a:t>unit 3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simple--  simply– simplify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calculate—calculator-- calculation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operate– operator—operation                     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logic— logical-- logically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analyze– analysis– analytical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universe—universal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art– artist– artificial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intelligent—intelligence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solve-- solution                            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real—really– reality—realistic--realism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person– personal—personality—personnel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total— totally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apply--  applicant– application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finance— financial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explore--  explorer—exploration 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happy— unhappy– happily-- happiness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support--  supporter—supportive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program-- programmer</a:t>
            </a:r>
            <a:endParaRPr lang="zh-CN" altLang="en-US" sz="3600" b="1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650</Words>
  <Application>Microsoft Office PowerPoint</Application>
  <PresentationFormat>全屏显示(4:3)</PresentationFormat>
  <Paragraphs>125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3</cp:revision>
  <dcterms:modified xsi:type="dcterms:W3CDTF">2016-09-05T01:35:44Z</dcterms:modified>
</cp:coreProperties>
</file>