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7920880" cy="480208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diet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spaghetti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nut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muscle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protective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bean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pea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cucumber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eggplant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pepper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mushroom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peach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lemon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balance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balanced diet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barbecue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mutton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roast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stir                                    fry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ought </a:t>
            </a:r>
            <a:r>
              <a:rPr lang="en-US" sz="4400" b="1" dirty="0" smtClean="0">
                <a:solidFill>
                  <a:srgbClr val="FF0000"/>
                </a:solidFill>
              </a:rPr>
              <a:t>to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bacon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cola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sugary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sign                           lose </a:t>
            </a:r>
            <a:r>
              <a:rPr lang="en-US" sz="4400" b="1" dirty="0" smtClean="0">
                <a:solidFill>
                  <a:srgbClr val="FF0000"/>
                </a:solidFill>
              </a:rPr>
              <a:t>weight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slim                        get </a:t>
            </a:r>
            <a:r>
              <a:rPr lang="en-US" sz="4400" b="1" dirty="0" smtClean="0">
                <a:solidFill>
                  <a:srgbClr val="FF0000"/>
                </a:solidFill>
              </a:rPr>
              <a:t>away with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curiosity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hostess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vinegar                           raw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8640"/>
            <a:ext cx="8604448" cy="5721499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lie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tell a lie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customer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discount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win…back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weakness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strength                    consult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fiber                          digest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poisonous                 carrot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obesity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vitamin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protein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earn </a:t>
            </a:r>
            <a:r>
              <a:rPr lang="en-US" sz="4400" b="1" dirty="0" smtClean="0">
                <a:solidFill>
                  <a:srgbClr val="FF0000"/>
                </a:solidFill>
              </a:rPr>
              <a:t>one’s living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debt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in debt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glare                             spy  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spy </a:t>
            </a:r>
            <a:r>
              <a:rPr lang="en-US" sz="4000" b="1" dirty="0" smtClean="0">
                <a:solidFill>
                  <a:srgbClr val="FF0000"/>
                </a:solidFill>
              </a:rPr>
              <a:t>on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limit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Limited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benefit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breast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garlic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sigh 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   combine 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cut down 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before </a:t>
            </a:r>
            <a:r>
              <a:rPr lang="en-US" sz="4000" b="1" dirty="0" smtClean="0">
                <a:solidFill>
                  <a:srgbClr val="FF0000"/>
                </a:solidFill>
              </a:rPr>
              <a:t>long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put on weight </a:t>
            </a:r>
            <a:r>
              <a:rPr lang="en-US" sz="4000" b="1" dirty="0" smtClean="0">
                <a:solidFill>
                  <a:srgbClr val="FF0000"/>
                </a:solidFill>
              </a:rPr>
              <a:t>          flavor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Ingredient                   cooperation</a:t>
            </a:r>
            <a:endParaRPr lang="zh-CN" altLang="en-US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94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6</cp:revision>
  <dcterms:modified xsi:type="dcterms:W3CDTF">2012-09-19T08:13:38Z</dcterms:modified>
</cp:coreProperties>
</file>