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776864" cy="545016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birthplace                  bring up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Mississippi                        novel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boyhood                    adventure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phrase                              fathom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author                                scene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narrator                                 bet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make a bet                  penniless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wander                     pavement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557748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businessman              permit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ahead                         go ahead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by accident                 bay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stare                           </a:t>
            </a:r>
            <a:r>
              <a:rPr lang="en-US" sz="4400" b="1" dirty="0" err="1" smtClean="0">
                <a:solidFill>
                  <a:srgbClr val="FF0000"/>
                </a:solidFill>
              </a:rPr>
              <a:t>stare</a:t>
            </a:r>
            <a:r>
              <a:rPr lang="en-US" sz="4400" b="1" dirty="0" smtClean="0">
                <a:solidFill>
                  <a:srgbClr val="FF0000"/>
                </a:solidFill>
              </a:rPr>
              <a:t> at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nightfall                      fault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spot                              passage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unpaid                         account for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embassy                       seek  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patience                         contrary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on the contrary             scream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charity                           envelope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unbelievable                   steak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pineapple                      dessert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amount                            rude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take a chance                manner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genuine                             issue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b="1" smtClean="0">
                <a:solidFill>
                  <a:srgbClr val="FF0000"/>
                </a:solidFill>
              </a:rPr>
              <a:t>fake </a:t>
            </a:r>
            <a:r>
              <a:rPr lang="en-US" sz="4400" b="1" smtClean="0">
                <a:solidFill>
                  <a:srgbClr val="FF0000"/>
                </a:solidFill>
              </a:rPr>
              <a:t>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rag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smtClean="0">
                <a:solidFill>
                  <a:srgbClr val="FF0000"/>
                </a:solidFill>
              </a:rPr>
              <a:t>in </a:t>
            </a:r>
            <a:r>
              <a:rPr lang="en-US" sz="4400" b="1" smtClean="0">
                <a:solidFill>
                  <a:srgbClr val="FF0000"/>
                </a:solidFill>
              </a:rPr>
              <a:t>rags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indeed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as </a:t>
            </a:r>
            <a:r>
              <a:rPr lang="en-US" sz="4400" b="1" smtClean="0">
                <a:solidFill>
                  <a:srgbClr val="FF0000"/>
                </a:solidFill>
              </a:rPr>
              <a:t>for  </a:t>
            </a:r>
            <a:r>
              <a:rPr lang="en-US" sz="4400" b="1" smtClean="0">
                <a:solidFill>
                  <a:srgbClr val="FF0000"/>
                </a:solidFill>
              </a:rPr>
              <a:t>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bow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barber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dreamsummit</cp:lastModifiedBy>
  <cp:revision>6</cp:revision>
  <dcterms:modified xsi:type="dcterms:W3CDTF">2016-12-22T08:38:32Z</dcterms:modified>
</cp:coreProperties>
</file>