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280920" cy="648072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astronomy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solar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system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religion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theory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Big Bang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atom                                billion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globe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violent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in time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carbon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nitrogen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vapor /</a:t>
            </a:r>
            <a:r>
              <a:rPr lang="en-US" sz="4400" b="1" dirty="0" err="1" smtClean="0">
                <a:solidFill>
                  <a:srgbClr val="FF0000"/>
                </a:solidFill>
              </a:rPr>
              <a:t>vapour</a:t>
            </a:r>
            <a:r>
              <a:rPr lang="en-US" sz="44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atmosphere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unlike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505475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solar system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global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fundamental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presence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dissolve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harmful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acid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chain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reaction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multiply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oxygen                              shellfish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amphibian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reptile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lay </a:t>
            </a:r>
            <a:r>
              <a:rPr lang="en-US" sz="4400" b="1" dirty="0" smtClean="0">
                <a:solidFill>
                  <a:srgbClr val="FF0000"/>
                </a:solidFill>
              </a:rPr>
              <a:t>eggs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dinosaur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568952" cy="640871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exist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mammal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give </a:t>
            </a:r>
            <a:r>
              <a:rPr lang="en-US" sz="4400" b="1" dirty="0" smtClean="0">
                <a:solidFill>
                  <a:srgbClr val="FF0000"/>
                </a:solidFill>
              </a:rPr>
              <a:t>birth to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thus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in one’s </a:t>
            </a:r>
            <a:r>
              <a:rPr lang="en-US" sz="4400" b="1" dirty="0" smtClean="0">
                <a:solidFill>
                  <a:srgbClr val="FF0000"/>
                </a:solidFill>
              </a:rPr>
              <a:t>turn               satellite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prevent…from            puzzle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biology                         biologist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gravity                     carbon </a:t>
            </a:r>
            <a:r>
              <a:rPr lang="en-US" sz="4400" b="1" dirty="0" smtClean="0">
                <a:solidFill>
                  <a:srgbClr val="FF0000"/>
                </a:solidFill>
              </a:rPr>
              <a:t>dioxide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gentle                           geologist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physicist                       block </a:t>
            </a:r>
            <a:r>
              <a:rPr lang="en-US" sz="4400" b="1" dirty="0" smtClean="0">
                <a:solidFill>
                  <a:srgbClr val="FF0000"/>
                </a:solidFill>
              </a:rPr>
              <a:t>out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extinct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climate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comet                        crash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spaceship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pull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lessen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cheer up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float                           weightlessly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cabin                         mass  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now that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get </a:t>
            </a:r>
            <a:r>
              <a:rPr lang="en-US" sz="4400" b="1" dirty="0" smtClean="0">
                <a:solidFill>
                  <a:srgbClr val="FF0000"/>
                </a:solidFill>
              </a:rPr>
              <a:t>the hang of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break </a:t>
            </a:r>
            <a:r>
              <a:rPr lang="en-US" sz="4400" b="1" dirty="0" smtClean="0">
                <a:solidFill>
                  <a:srgbClr val="FF0000"/>
                </a:solidFill>
              </a:rPr>
              <a:t>out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exhaust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watch </a:t>
            </a:r>
            <a:r>
              <a:rPr lang="en-US" sz="4400" b="1" dirty="0" smtClean="0">
                <a:solidFill>
                  <a:srgbClr val="FF0000"/>
                </a:solidFill>
              </a:rPr>
              <a:t>out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3</cp:revision>
  <dcterms:modified xsi:type="dcterms:W3CDTF">2012-09-21T07:53:57Z</dcterms:modified>
</cp:coreProperties>
</file>