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60648"/>
            <a:ext cx="8280920" cy="6336704"/>
          </a:xfrm>
        </p:spPr>
        <p:txBody>
          <a:bodyPr>
            <a:no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</a:rPr>
              <a:t>humour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err="1" smtClean="0">
                <a:solidFill>
                  <a:srgbClr val="FF0000"/>
                </a:solidFill>
              </a:rPr>
              <a:t>punchline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verbal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nonverbal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mime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comedy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up </a:t>
            </a:r>
            <a:r>
              <a:rPr lang="en-US" sz="4400" b="1" dirty="0" smtClean="0">
                <a:solidFill>
                  <a:srgbClr val="FF0000"/>
                </a:solidFill>
              </a:rPr>
              <a:t>to </a:t>
            </a:r>
            <a:r>
              <a:rPr lang="en-US" sz="4400" b="1" dirty="0" smtClean="0">
                <a:solidFill>
                  <a:srgbClr val="FF0000"/>
                </a:solidFill>
              </a:rPr>
              <a:t>now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brighten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depressed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content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be </a:t>
            </a:r>
            <a:r>
              <a:rPr lang="en-US" sz="4400" b="1" dirty="0" smtClean="0">
                <a:solidFill>
                  <a:srgbClr val="FF0000"/>
                </a:solidFill>
              </a:rPr>
              <a:t>content with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performer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astonish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astonishing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fortunate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</a:t>
            </a:r>
            <a:r>
              <a:rPr lang="en-US" sz="4400" b="1" dirty="0" smtClean="0">
                <a:solidFill>
                  <a:srgbClr val="FF0000"/>
                </a:solidFill>
              </a:rPr>
              <a:t>unfortunately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badly </a:t>
            </a:r>
            <a:r>
              <a:rPr lang="en-US" sz="4400" b="1" dirty="0" smtClean="0">
                <a:solidFill>
                  <a:srgbClr val="FF0000"/>
                </a:solidFill>
              </a:rPr>
              <a:t>off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teens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ordinary                            bored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subtle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entertain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entertaining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charming 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tramp                           throughout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homeless                      moustache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worn                                    stiffly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worn-out                           failure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12616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optimism                     overcome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underdog                    snowstorm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leather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pick out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lace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cut off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chew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mouthful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enjoyment                    convince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convincing                    direct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star </a:t>
            </a:r>
            <a:r>
              <a:rPr lang="en-US" sz="4400" b="1" dirty="0" smtClean="0">
                <a:solidFill>
                  <a:srgbClr val="FF0000"/>
                </a:solidFill>
              </a:rPr>
              <a:t>in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Oscar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outstanding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Switzerland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confidence                 costume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gesture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particular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particularly                 occasion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budget                         actress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slide                             amuse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amusing                       pancake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explanation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detective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mountainous              </a:t>
            </a:r>
            <a:r>
              <a:rPr lang="en-US" sz="4400" b="1" dirty="0" smtClean="0">
                <a:solidFill>
                  <a:srgbClr val="FF0000"/>
                </a:solidFill>
              </a:rPr>
              <a:t>whisper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vest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rhythm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mess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react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porridge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drunk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2</cp:revision>
  <dcterms:modified xsi:type="dcterms:W3CDTF">2012-10-22T03:30:24Z</dcterms:modified>
</cp:coreProperties>
</file>