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496944" cy="53781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theme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central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err="1" smtClean="0">
                <a:solidFill>
                  <a:srgbClr val="FF0000"/>
                </a:solidFill>
              </a:rPr>
              <a:t>Dollywood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various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cartoon                  be </a:t>
            </a:r>
            <a:r>
              <a:rPr lang="en-US" sz="4400" b="1" dirty="0" smtClean="0">
                <a:solidFill>
                  <a:srgbClr val="FF0000"/>
                </a:solidFill>
              </a:rPr>
              <a:t>famous for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roller </a:t>
            </a:r>
            <a:r>
              <a:rPr lang="en-US" sz="4400" b="1" dirty="0" smtClean="0">
                <a:solidFill>
                  <a:srgbClr val="FF0000"/>
                </a:solidFill>
              </a:rPr>
              <a:t>coaster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whichever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pirate    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fairy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fantasy                         amusement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swing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attraction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no </a:t>
            </a:r>
            <a:r>
              <a:rPr lang="en-US" sz="4400" b="1" dirty="0" smtClean="0">
                <a:solidFill>
                  <a:srgbClr val="FF0000"/>
                </a:solidFill>
              </a:rPr>
              <a:t>wonder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tourism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wherever 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unique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carpenter                          craftsman  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engine       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bald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preserve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length </a:t>
            </a:r>
            <a:endParaRPr lang="zh-CN" alt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deed                 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knight 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be </a:t>
            </a:r>
            <a:r>
              <a:rPr lang="en-US" sz="4000" b="1" dirty="0" err="1" smtClean="0">
                <a:solidFill>
                  <a:srgbClr val="FF0000"/>
                </a:solidFill>
              </a:rPr>
              <a:t>modelled</a:t>
            </a:r>
            <a:r>
              <a:rPr lang="en-US" sz="4000" b="1" dirty="0" smtClean="0">
                <a:solidFill>
                  <a:srgbClr val="FF0000"/>
                </a:solidFill>
              </a:rPr>
              <a:t> after  </a:t>
            </a:r>
            <a:r>
              <a:rPr lang="en-US" sz="4000" b="1" dirty="0" smtClean="0">
                <a:solidFill>
                  <a:srgbClr val="FF0000"/>
                </a:solidFill>
              </a:rPr>
              <a:t>         </a:t>
            </a:r>
            <a:r>
              <a:rPr lang="en-US" sz="4000" b="1" dirty="0" smtClean="0">
                <a:solidFill>
                  <a:srgbClr val="FF0000"/>
                </a:solidFill>
              </a:rPr>
              <a:t>sword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tournament  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settler 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athletic  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    translator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minority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cloth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jungle                                diver  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creature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sunlight 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advance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in advance 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advanced 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brand 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get close to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come </a:t>
            </a:r>
            <a:r>
              <a:rPr lang="en-US" sz="4400" b="1" dirty="0" smtClean="0">
                <a:solidFill>
                  <a:srgbClr val="FF0000"/>
                </a:solidFill>
              </a:rPr>
              <a:t>to life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outing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admission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shuttle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freeway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souvenir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11</cp:revision>
  <dcterms:modified xsi:type="dcterms:W3CDTF">2012-10-22T10:19:37Z</dcterms:modified>
</cp:coreProperties>
</file>