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332656"/>
            <a:ext cx="8568952" cy="6264696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unite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kingdom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consist                           </a:t>
            </a:r>
            <a:r>
              <a:rPr lang="en-US" sz="4400" b="1" dirty="0" err="1" smtClean="0">
                <a:solidFill>
                  <a:srgbClr val="FF0000"/>
                </a:solidFill>
              </a:rPr>
              <a:t>consist</a:t>
            </a:r>
            <a:r>
              <a:rPr lang="en-US" sz="4400" b="1" dirty="0" smtClean="0">
                <a:solidFill>
                  <a:srgbClr val="FF0000"/>
                </a:solidFill>
              </a:rPr>
              <a:t> of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province                 River </a:t>
            </a:r>
            <a:r>
              <a:rPr lang="en-US" sz="4400" b="1" dirty="0" smtClean="0">
                <a:solidFill>
                  <a:srgbClr val="FF0000"/>
                </a:solidFill>
              </a:rPr>
              <a:t>Thames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divide …into  </a:t>
            </a:r>
            <a:r>
              <a:rPr lang="en-US" sz="4400" b="1" dirty="0" smtClean="0">
                <a:solidFill>
                  <a:srgbClr val="FF0000"/>
                </a:solidFill>
              </a:rPr>
              <a:t>       </a:t>
            </a:r>
            <a:r>
              <a:rPr lang="en-US" sz="4400" b="1" dirty="0" smtClean="0">
                <a:solidFill>
                  <a:srgbClr val="FF0000"/>
                </a:solidFill>
              </a:rPr>
              <a:t>be divided into  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Wales                             Scotland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Northern </a:t>
            </a:r>
            <a:r>
              <a:rPr lang="en-US" sz="4400" b="1" dirty="0" smtClean="0">
                <a:solidFill>
                  <a:srgbClr val="FF0000"/>
                </a:solidFill>
              </a:rPr>
              <a:t>Ireland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clarify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accomplish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conflict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unwilling             </a:t>
            </a:r>
            <a:r>
              <a:rPr lang="en-US" sz="4400" b="1" dirty="0" smtClean="0">
                <a:solidFill>
                  <a:srgbClr val="FF0000"/>
                </a:solidFill>
              </a:rPr>
              <a:t>break away from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52534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union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the </a:t>
            </a:r>
            <a:r>
              <a:rPr lang="en-US" sz="4400" b="1" dirty="0" smtClean="0">
                <a:solidFill>
                  <a:srgbClr val="FF0000"/>
                </a:solidFill>
              </a:rPr>
              <a:t>Union Jack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credit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to one’s credit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currency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institution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educational          convenience 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rough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roughly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Midlands              nationwide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attract                   historical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892480" cy="6336704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architecture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</a:t>
            </a:r>
            <a:r>
              <a:rPr lang="en-US" sz="4800" b="1" dirty="0" smtClean="0">
                <a:solidFill>
                  <a:srgbClr val="FF0000"/>
                </a:solidFill>
              </a:rPr>
              <a:t>Roman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collection </a:t>
            </a:r>
            <a:r>
              <a:rPr lang="en-US" sz="4800" b="1" dirty="0" smtClean="0">
                <a:solidFill>
                  <a:srgbClr val="FF0000"/>
                </a:solidFill>
              </a:rPr>
              <a:t>             administration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port 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countryside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enjoyable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leave out</a:t>
            </a:r>
            <a:endParaRPr lang="zh-CN" alt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opportunity   </a:t>
            </a:r>
            <a:r>
              <a:rPr lang="en-US" sz="4800" b="1" dirty="0" smtClean="0">
                <a:solidFill>
                  <a:srgbClr val="FF0000"/>
                </a:solidFill>
              </a:rPr>
              <a:t>         </a:t>
            </a:r>
            <a:r>
              <a:rPr lang="en-US" sz="4800" b="1" dirty="0" smtClean="0">
                <a:solidFill>
                  <a:srgbClr val="FF0000"/>
                </a:solidFill>
              </a:rPr>
              <a:t>description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furnished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fax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possibility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plus 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quarrel 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   alike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take </a:t>
            </a:r>
            <a:r>
              <a:rPr lang="en-US" sz="4800" b="1" dirty="0" smtClean="0">
                <a:solidFill>
                  <a:srgbClr val="FF0000"/>
                </a:solidFill>
              </a:rPr>
              <a:t>the place of </a:t>
            </a:r>
            <a:r>
              <a:rPr lang="en-US" sz="4800" b="1" dirty="0" smtClean="0">
                <a:solidFill>
                  <a:srgbClr val="FF0000"/>
                </a:solidFill>
              </a:rPr>
              <a:t>            royal</a:t>
            </a:r>
            <a:endParaRPr lang="zh-CN" alt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arrange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wedding 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fold                           sightseeing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 delight                   break </a:t>
            </a:r>
            <a:r>
              <a:rPr lang="en-US" sz="4800" b="1" dirty="0" smtClean="0">
                <a:solidFill>
                  <a:srgbClr val="FF0000"/>
                </a:solidFill>
              </a:rPr>
              <a:t>down </a:t>
            </a:r>
            <a:endParaRPr lang="zh-CN" alt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uniform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splendid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lnSpcReduction="10000"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statue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Buckingham 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Greenwich             longitude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imaginary              </a:t>
            </a:r>
            <a:r>
              <a:rPr lang="en-US" sz="4800" b="1" dirty="0" smtClean="0">
                <a:solidFill>
                  <a:srgbClr val="FF0000"/>
                </a:solidFill>
              </a:rPr>
              <a:t>navigation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communism          original 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thrill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pot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smtClean="0">
                <a:solidFill>
                  <a:srgbClr val="FF0000"/>
                </a:solidFill>
              </a:rPr>
              <a:t>error                       tense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consistent</a:t>
            </a:r>
            <a:endParaRPr lang="zh-CN" altLang="en-US" sz="48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92</Words>
  <Application>Microsoft Office PowerPoint</Application>
  <PresentationFormat>全屏显示(4:3)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3</cp:revision>
  <dcterms:modified xsi:type="dcterms:W3CDTF">2012-11-14T00:42:14Z</dcterms:modified>
</cp:coreProperties>
</file>