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6(1) realistic             abstract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sculpture                  sculptor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gallery                      faith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consequently         evident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typical                  conventional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adopt                    renaissance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possess                   superb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technique              coincidence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masterpiece          Shadow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smtClean="0">
                <a:solidFill>
                  <a:srgbClr val="FF0000"/>
                </a:solidFill>
              </a:rPr>
              <a:t>ridiculous         </a:t>
            </a:r>
            <a:r>
              <a:rPr lang="en-US" sz="5400" b="1" dirty="0" smtClean="0">
                <a:solidFill>
                  <a:srgbClr val="FF0000"/>
                </a:solidFill>
              </a:rPr>
              <a:t>impressionism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controversial         attempt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predict                   landscape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smtClean="0">
                <a:solidFill>
                  <a:srgbClr val="FF0000"/>
                </a:solidFill>
              </a:rPr>
              <a:t>specific                  </a:t>
            </a:r>
            <a:r>
              <a:rPr lang="en-US" sz="5400" b="1" dirty="0" smtClean="0">
                <a:solidFill>
                  <a:srgbClr val="FF0000"/>
                </a:solidFill>
              </a:rPr>
              <a:t>figure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Clay                        critic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Carve                     marble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Delicate                 canvas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Allergic                  exhibition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Aggressive            scholar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endParaRPr lang="zh-CN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590465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In the flesh            bunch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Avenue                  display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Geometry              preference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Appeal                   reputation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Metropolitan        fragile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86868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Civilization                  fragrant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Contemporary            district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Permanent                  visual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Signature              committee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 </a:t>
            </a:r>
            <a:endParaRPr lang="zh-CN" altLang="en-US" sz="5400" b="1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dreamsummit</cp:lastModifiedBy>
  <cp:revision>3</cp:revision>
  <dcterms:modified xsi:type="dcterms:W3CDTF">2017-02-09T09:02:03Z</dcterms:modified>
</cp:coreProperties>
</file>