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1CF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7504" y="404664"/>
            <a:ext cx="8568952" cy="4946104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4B1CF6"/>
                </a:solidFill>
              </a:rPr>
              <a:t>poetry                                      </a:t>
            </a:r>
            <a:r>
              <a:rPr lang="en-US" sz="4000" b="1" dirty="0" smtClean="0">
                <a:solidFill>
                  <a:srgbClr val="4B1CF6"/>
                </a:solidFill>
              </a:rPr>
              <a:t>tick </a:t>
            </a:r>
            <a:endParaRPr lang="en-US" sz="4000" b="1" dirty="0" smtClean="0">
              <a:solidFill>
                <a:srgbClr val="4B1CF6"/>
              </a:solidFill>
            </a:endParaRPr>
          </a:p>
          <a:p>
            <a:r>
              <a:rPr lang="en-US" sz="4000" b="1" dirty="0" smtClean="0">
                <a:solidFill>
                  <a:srgbClr val="4B1CF6"/>
                </a:solidFill>
              </a:rPr>
              <a:t> </a:t>
            </a:r>
            <a:r>
              <a:rPr lang="en-US" sz="4000" b="1" dirty="0" smtClean="0">
                <a:solidFill>
                  <a:srgbClr val="4B1CF6"/>
                </a:solidFill>
              </a:rPr>
              <a:t>rhyme  </a:t>
            </a:r>
            <a:r>
              <a:rPr lang="en-US" sz="4000" b="1" dirty="0" smtClean="0">
                <a:solidFill>
                  <a:srgbClr val="4B1CF6"/>
                </a:solidFill>
              </a:rPr>
              <a:t>                                </a:t>
            </a:r>
            <a:r>
              <a:rPr lang="en-US" sz="4000" b="1" dirty="0" smtClean="0">
                <a:solidFill>
                  <a:srgbClr val="4B1CF6"/>
                </a:solidFill>
              </a:rPr>
              <a:t>convey  </a:t>
            </a:r>
            <a:endParaRPr lang="en-US" sz="4000" b="1" dirty="0" smtClean="0">
              <a:solidFill>
                <a:srgbClr val="4B1CF6"/>
              </a:solidFill>
            </a:endParaRPr>
          </a:p>
          <a:p>
            <a:r>
              <a:rPr lang="en-US" sz="4000" b="1" dirty="0" smtClean="0">
                <a:solidFill>
                  <a:srgbClr val="4B1CF6"/>
                </a:solidFill>
              </a:rPr>
              <a:t> emotion                              </a:t>
            </a:r>
            <a:r>
              <a:rPr lang="en-US" sz="4000" b="1" dirty="0" smtClean="0">
                <a:solidFill>
                  <a:srgbClr val="4B1CF6"/>
                </a:solidFill>
              </a:rPr>
              <a:t>nursery </a:t>
            </a:r>
            <a:endParaRPr lang="en-US" sz="4000" b="1" dirty="0" smtClean="0">
              <a:solidFill>
                <a:srgbClr val="4B1CF6"/>
              </a:solidFill>
            </a:endParaRPr>
          </a:p>
          <a:p>
            <a:r>
              <a:rPr lang="en-US" sz="4000" b="1" dirty="0" smtClean="0">
                <a:solidFill>
                  <a:srgbClr val="4B1CF6"/>
                </a:solidFill>
              </a:rPr>
              <a:t>  </a:t>
            </a:r>
            <a:r>
              <a:rPr lang="en-US" sz="4000" b="1" dirty="0" smtClean="0">
                <a:solidFill>
                  <a:srgbClr val="4B1CF6"/>
                </a:solidFill>
              </a:rPr>
              <a:t>nursery </a:t>
            </a:r>
            <a:r>
              <a:rPr lang="en-US" sz="4000" b="1" dirty="0" smtClean="0">
                <a:solidFill>
                  <a:srgbClr val="4B1CF6"/>
                </a:solidFill>
              </a:rPr>
              <a:t>rhyme                  concrete</a:t>
            </a:r>
          </a:p>
          <a:p>
            <a:r>
              <a:rPr lang="en-US" sz="4000" b="1" dirty="0" smtClean="0">
                <a:solidFill>
                  <a:srgbClr val="4B1CF6"/>
                </a:solidFill>
              </a:rPr>
              <a:t>  </a:t>
            </a:r>
            <a:r>
              <a:rPr lang="en-US" sz="4000" b="1" dirty="0" smtClean="0">
                <a:solidFill>
                  <a:srgbClr val="4B1CF6"/>
                </a:solidFill>
              </a:rPr>
              <a:t>repetition   </a:t>
            </a:r>
            <a:r>
              <a:rPr lang="en-US" sz="4000" b="1" dirty="0" smtClean="0">
                <a:solidFill>
                  <a:srgbClr val="4B1CF6"/>
                </a:solidFill>
              </a:rPr>
              <a:t>                 </a:t>
            </a:r>
            <a:r>
              <a:rPr lang="en-US" sz="4000" b="1" dirty="0" smtClean="0">
                <a:solidFill>
                  <a:srgbClr val="4B1CF6"/>
                </a:solidFill>
              </a:rPr>
              <a:t>contradictory   </a:t>
            </a:r>
            <a:endParaRPr lang="en-US" sz="4000" b="1" dirty="0" smtClean="0">
              <a:solidFill>
                <a:srgbClr val="4B1CF6"/>
              </a:solidFill>
            </a:endParaRPr>
          </a:p>
          <a:p>
            <a:r>
              <a:rPr lang="en-US" sz="4000" b="1" dirty="0" smtClean="0">
                <a:solidFill>
                  <a:srgbClr val="4B1CF6"/>
                </a:solidFill>
              </a:rPr>
              <a:t>hush                                    </a:t>
            </a:r>
            <a:r>
              <a:rPr lang="en-US" sz="4000" b="1" dirty="0" smtClean="0">
                <a:solidFill>
                  <a:srgbClr val="4B1CF6"/>
                </a:solidFill>
              </a:rPr>
              <a:t>diamond  </a:t>
            </a:r>
            <a:endParaRPr lang="en-US" sz="4000" b="1" dirty="0" smtClean="0">
              <a:solidFill>
                <a:srgbClr val="4B1CF6"/>
              </a:solidFill>
            </a:endParaRPr>
          </a:p>
          <a:p>
            <a:r>
              <a:rPr lang="en-US" sz="4000" b="1" dirty="0" smtClean="0">
                <a:solidFill>
                  <a:srgbClr val="4B1CF6"/>
                </a:solidFill>
              </a:rPr>
              <a:t> </a:t>
            </a:r>
            <a:r>
              <a:rPr lang="en-US" sz="4000" b="1" dirty="0" smtClean="0">
                <a:solidFill>
                  <a:srgbClr val="4B1CF6"/>
                </a:solidFill>
              </a:rPr>
              <a:t>brass  </a:t>
            </a:r>
            <a:r>
              <a:rPr lang="en-US" sz="4000" b="1" dirty="0" smtClean="0">
                <a:solidFill>
                  <a:srgbClr val="4B1CF6"/>
                </a:solidFill>
              </a:rPr>
              <a:t>                             </a:t>
            </a:r>
            <a:r>
              <a:rPr lang="en-US" sz="4000" b="1" dirty="0" err="1" smtClean="0">
                <a:solidFill>
                  <a:srgbClr val="4B1CF6"/>
                </a:solidFill>
              </a:rPr>
              <a:t>billy</a:t>
            </a:r>
            <a:r>
              <a:rPr lang="en-US" sz="4000" b="1" dirty="0" smtClean="0">
                <a:solidFill>
                  <a:srgbClr val="4B1CF6"/>
                </a:solidFill>
              </a:rPr>
              <a:t>-goat </a:t>
            </a:r>
            <a:endParaRPr lang="en-US" sz="4000" b="1" dirty="0" smtClean="0">
              <a:solidFill>
                <a:srgbClr val="4B1CF6"/>
              </a:solidFill>
            </a:endParaRPr>
          </a:p>
          <a:p>
            <a:r>
              <a:rPr lang="en-US" sz="4000" b="1" dirty="0" smtClean="0">
                <a:solidFill>
                  <a:srgbClr val="4B1CF6"/>
                </a:solidFill>
              </a:rPr>
              <a:t>   </a:t>
            </a:r>
            <a:r>
              <a:rPr lang="en-US" sz="4000" b="1" dirty="0" smtClean="0">
                <a:solidFill>
                  <a:srgbClr val="4B1CF6"/>
                </a:solidFill>
              </a:rPr>
              <a:t>flexible  </a:t>
            </a:r>
            <a:r>
              <a:rPr lang="en-US" sz="4000" b="1" dirty="0" smtClean="0">
                <a:solidFill>
                  <a:srgbClr val="4B1CF6"/>
                </a:solidFill>
              </a:rPr>
              <a:t>                                   </a:t>
            </a:r>
            <a:r>
              <a:rPr lang="en-US" sz="4000" b="1" dirty="0" smtClean="0">
                <a:solidFill>
                  <a:srgbClr val="4B1CF6"/>
                </a:solidFill>
              </a:rPr>
              <a:t>pattern</a:t>
            </a:r>
            <a:r>
              <a:rPr lang="en-US" altLang="zh-CN" sz="4000" b="1" dirty="0" smtClean="0">
                <a:solidFill>
                  <a:srgbClr val="4B1CF6"/>
                </a:solidFill>
              </a:rPr>
              <a:t> </a:t>
            </a:r>
            <a:endParaRPr lang="zh-CN" altLang="en-US" sz="4000" b="1" dirty="0">
              <a:solidFill>
                <a:srgbClr val="4B1CF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 smtClean="0">
                <a:solidFill>
                  <a:srgbClr val="4B1CF6"/>
                </a:solidFill>
              </a:rPr>
              <a:t>cottage   </a:t>
            </a:r>
            <a:r>
              <a:rPr lang="en-US" sz="4000" b="1" dirty="0" smtClean="0">
                <a:solidFill>
                  <a:srgbClr val="4B1CF6"/>
                </a:solidFill>
              </a:rPr>
              <a:t>                                  </a:t>
            </a:r>
            <a:r>
              <a:rPr lang="en-US" sz="4000" b="1" dirty="0" smtClean="0">
                <a:solidFill>
                  <a:srgbClr val="4B1CF6"/>
                </a:solidFill>
              </a:rPr>
              <a:t>coffin   </a:t>
            </a:r>
            <a:endParaRPr lang="en-US" sz="4000" b="1" dirty="0" smtClean="0">
              <a:solidFill>
                <a:srgbClr val="4B1CF6"/>
              </a:solidFill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4B1CF6"/>
                </a:solidFill>
              </a:rPr>
              <a:t>sparrow                                   </a:t>
            </a:r>
            <a:r>
              <a:rPr lang="en-US" sz="4000" b="1" dirty="0" smtClean="0">
                <a:solidFill>
                  <a:srgbClr val="4B1CF6"/>
                </a:solidFill>
              </a:rPr>
              <a:t>kitten </a:t>
            </a:r>
            <a:endParaRPr lang="en-US" sz="4000" b="1" dirty="0" smtClean="0">
              <a:solidFill>
                <a:srgbClr val="4B1CF6"/>
              </a:solidFill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4B1CF6"/>
                </a:solidFill>
              </a:rPr>
              <a:t> take </a:t>
            </a:r>
            <a:r>
              <a:rPr lang="en-US" sz="4000" b="1" dirty="0" smtClean="0">
                <a:solidFill>
                  <a:srgbClr val="4B1CF6"/>
                </a:solidFill>
              </a:rPr>
              <a:t>it easy  </a:t>
            </a:r>
            <a:r>
              <a:rPr lang="en-US" sz="4000" b="1" dirty="0" smtClean="0">
                <a:solidFill>
                  <a:srgbClr val="4B1CF6"/>
                </a:solidFill>
              </a:rPr>
              <a:t>                      </a:t>
            </a:r>
            <a:r>
              <a:rPr lang="en-US" sz="4000" b="1" dirty="0" smtClean="0">
                <a:solidFill>
                  <a:srgbClr val="4B1CF6"/>
                </a:solidFill>
              </a:rPr>
              <a:t>run out of  </a:t>
            </a:r>
            <a:endParaRPr lang="en-US" sz="4000" b="1" dirty="0" smtClean="0">
              <a:solidFill>
                <a:srgbClr val="4B1CF6"/>
              </a:solidFill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4B1CF6"/>
                </a:solidFill>
              </a:rPr>
              <a:t>be made </a:t>
            </a:r>
            <a:r>
              <a:rPr lang="en-US" sz="4000" b="1" dirty="0" smtClean="0">
                <a:solidFill>
                  <a:srgbClr val="4B1CF6"/>
                </a:solidFill>
              </a:rPr>
              <a:t>up of </a:t>
            </a:r>
            <a:r>
              <a:rPr lang="en-US" sz="4000" b="1" dirty="0" smtClean="0">
                <a:solidFill>
                  <a:srgbClr val="4B1CF6"/>
                </a:solidFill>
              </a:rPr>
              <a:t>                        tease  </a:t>
            </a:r>
          </a:p>
          <a:p>
            <a:pPr>
              <a:buNone/>
            </a:pPr>
            <a:r>
              <a:rPr lang="en-US" sz="4000" b="1" dirty="0" smtClean="0">
                <a:solidFill>
                  <a:srgbClr val="4B1CF6"/>
                </a:solidFill>
              </a:rPr>
              <a:t>  </a:t>
            </a:r>
            <a:r>
              <a:rPr lang="en-US" sz="4000" b="1" dirty="0" smtClean="0">
                <a:solidFill>
                  <a:srgbClr val="4B1CF6"/>
                </a:solidFill>
              </a:rPr>
              <a:t>salty   </a:t>
            </a:r>
            <a:r>
              <a:rPr lang="en-US" sz="4000" b="1" dirty="0" smtClean="0">
                <a:solidFill>
                  <a:srgbClr val="4B1CF6"/>
                </a:solidFill>
              </a:rPr>
              <a:t>                                     </a:t>
            </a:r>
            <a:r>
              <a:rPr lang="en-US" sz="4000" b="1" dirty="0" smtClean="0">
                <a:solidFill>
                  <a:srgbClr val="4B1CF6"/>
                </a:solidFill>
              </a:rPr>
              <a:t>droop  </a:t>
            </a:r>
            <a:endParaRPr lang="en-US" sz="4000" b="1" dirty="0" smtClean="0">
              <a:solidFill>
                <a:srgbClr val="4B1CF6"/>
              </a:solidFill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4B1CF6"/>
                </a:solidFill>
              </a:rPr>
              <a:t> </a:t>
            </a:r>
            <a:r>
              <a:rPr lang="en-US" sz="4000" b="1" dirty="0" smtClean="0">
                <a:solidFill>
                  <a:srgbClr val="4B1CF6"/>
                </a:solidFill>
              </a:rPr>
              <a:t>dread  </a:t>
            </a:r>
            <a:r>
              <a:rPr lang="en-US" sz="4000" b="1" dirty="0" smtClean="0">
                <a:solidFill>
                  <a:srgbClr val="4B1CF6"/>
                </a:solidFill>
              </a:rPr>
              <a:t>                                   </a:t>
            </a:r>
            <a:r>
              <a:rPr lang="en-US" sz="4000" b="1" dirty="0" smtClean="0">
                <a:solidFill>
                  <a:srgbClr val="4B1CF6"/>
                </a:solidFill>
              </a:rPr>
              <a:t>endless  </a:t>
            </a:r>
            <a:endParaRPr lang="en-US" sz="4000" b="1" dirty="0" smtClean="0">
              <a:solidFill>
                <a:srgbClr val="4B1CF6"/>
              </a:solidFill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4B1CF6"/>
                </a:solidFill>
              </a:rPr>
              <a:t> </a:t>
            </a:r>
            <a:r>
              <a:rPr lang="en-US" sz="4000" b="1" dirty="0" smtClean="0">
                <a:solidFill>
                  <a:srgbClr val="4B1CF6"/>
                </a:solidFill>
              </a:rPr>
              <a:t>syllable </a:t>
            </a:r>
            <a:r>
              <a:rPr lang="en-US" sz="4000" b="1" dirty="0" smtClean="0">
                <a:solidFill>
                  <a:srgbClr val="4B1CF6"/>
                </a:solidFill>
              </a:rPr>
              <a:t>                               </a:t>
            </a:r>
            <a:r>
              <a:rPr lang="en-US" sz="4000" b="1" dirty="0" smtClean="0">
                <a:solidFill>
                  <a:srgbClr val="4B1CF6"/>
                </a:solidFill>
              </a:rPr>
              <a:t>minimum </a:t>
            </a:r>
            <a:endParaRPr lang="en-US" sz="4000" b="1" dirty="0" smtClean="0">
              <a:solidFill>
                <a:srgbClr val="4B1CF6"/>
              </a:solidFill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4B1CF6"/>
                </a:solidFill>
              </a:rPr>
              <a:t>  translation                             </a:t>
            </a:r>
            <a:r>
              <a:rPr lang="en-US" sz="4000" b="1" dirty="0" smtClean="0">
                <a:solidFill>
                  <a:srgbClr val="4B1CF6"/>
                </a:solidFill>
              </a:rPr>
              <a:t>branch</a:t>
            </a:r>
            <a:endParaRPr lang="zh-CN" altLang="en-US" b="1" dirty="0" smtClean="0">
              <a:solidFill>
                <a:srgbClr val="4B1CF6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0"/>
            <a:ext cx="8229600" cy="5937523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4B1CF6"/>
                </a:solidFill>
              </a:rPr>
              <a:t>melt </a:t>
            </a:r>
            <a:r>
              <a:rPr lang="en-US" sz="4800" b="1" dirty="0" smtClean="0">
                <a:solidFill>
                  <a:srgbClr val="4B1CF6"/>
                </a:solidFill>
              </a:rPr>
              <a:t>                      </a:t>
            </a:r>
            <a:r>
              <a:rPr lang="en-US" sz="4800" b="1" dirty="0" smtClean="0">
                <a:solidFill>
                  <a:srgbClr val="4B1CF6"/>
                </a:solidFill>
              </a:rPr>
              <a:t>brimful  </a:t>
            </a:r>
            <a:endParaRPr lang="en-US" sz="4800" b="1" dirty="0" smtClean="0">
              <a:solidFill>
                <a:srgbClr val="4B1CF6"/>
              </a:solidFill>
            </a:endParaRPr>
          </a:p>
          <a:p>
            <a:r>
              <a:rPr lang="en-US" sz="4800" b="1" dirty="0" smtClean="0">
                <a:solidFill>
                  <a:srgbClr val="4B1CF6"/>
                </a:solidFill>
              </a:rPr>
              <a:t> </a:t>
            </a:r>
            <a:r>
              <a:rPr lang="en-US" sz="4800" b="1" dirty="0" smtClean="0">
                <a:solidFill>
                  <a:srgbClr val="4B1CF6"/>
                </a:solidFill>
              </a:rPr>
              <a:t>in particular </a:t>
            </a:r>
            <a:r>
              <a:rPr lang="en-US" sz="4800" b="1" dirty="0" smtClean="0">
                <a:solidFill>
                  <a:srgbClr val="4B1CF6"/>
                </a:solidFill>
              </a:rPr>
              <a:t>       </a:t>
            </a:r>
            <a:r>
              <a:rPr lang="en-US" sz="4800" b="1" dirty="0" smtClean="0">
                <a:solidFill>
                  <a:srgbClr val="4B1CF6"/>
                </a:solidFill>
              </a:rPr>
              <a:t>eventually </a:t>
            </a:r>
            <a:endParaRPr lang="en-US" sz="4800" b="1" dirty="0" smtClean="0">
              <a:solidFill>
                <a:srgbClr val="4B1CF6"/>
              </a:solidFill>
            </a:endParaRPr>
          </a:p>
          <a:p>
            <a:r>
              <a:rPr lang="en-US" sz="4800" b="1" dirty="0" smtClean="0">
                <a:solidFill>
                  <a:srgbClr val="4B1CF6"/>
                </a:solidFill>
              </a:rPr>
              <a:t> await                    transform</a:t>
            </a:r>
          </a:p>
          <a:p>
            <a:r>
              <a:rPr lang="en-US" sz="4800" b="1" dirty="0" smtClean="0">
                <a:solidFill>
                  <a:srgbClr val="4B1CF6"/>
                </a:solidFill>
              </a:rPr>
              <a:t> revolve                 utter</a:t>
            </a:r>
          </a:p>
          <a:p>
            <a:r>
              <a:rPr lang="en-US" sz="4800" b="1" dirty="0" smtClean="0">
                <a:solidFill>
                  <a:srgbClr val="4B1CF6"/>
                </a:solidFill>
              </a:rPr>
              <a:t> sorrow                  bare</a:t>
            </a:r>
          </a:p>
          <a:p>
            <a:r>
              <a:rPr lang="en-US" sz="4800" b="1" dirty="0" smtClean="0">
                <a:solidFill>
                  <a:srgbClr val="4B1CF6"/>
                </a:solidFill>
              </a:rPr>
              <a:t> librarian                </a:t>
            </a:r>
            <a:r>
              <a:rPr lang="en-US" sz="4800" b="1" dirty="0" smtClean="0">
                <a:solidFill>
                  <a:srgbClr val="4B1CF6"/>
                </a:solidFill>
              </a:rPr>
              <a:t>forever </a:t>
            </a:r>
            <a:endParaRPr lang="en-US" sz="4800" b="1" dirty="0" smtClean="0">
              <a:solidFill>
                <a:srgbClr val="4B1CF6"/>
              </a:solidFill>
            </a:endParaRPr>
          </a:p>
          <a:p>
            <a:r>
              <a:rPr lang="en-US" sz="4800" b="1" dirty="0" smtClean="0">
                <a:solidFill>
                  <a:srgbClr val="4B1CF6"/>
                </a:solidFill>
              </a:rPr>
              <a:t> stem                      cement</a:t>
            </a:r>
          </a:p>
          <a:p>
            <a:r>
              <a:rPr lang="en-US" sz="4800" b="1" dirty="0" smtClean="0">
                <a:solidFill>
                  <a:srgbClr val="4B1CF6"/>
                </a:solidFill>
              </a:rPr>
              <a:t> section                  appropriate </a:t>
            </a:r>
            <a:endParaRPr lang="zh-CN" altLang="en-US" sz="4800" b="1" dirty="0">
              <a:solidFill>
                <a:srgbClr val="4B1CF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579296" cy="5793507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4B1CF6"/>
                </a:solidFill>
              </a:rPr>
              <a:t>exchange </a:t>
            </a:r>
            <a:r>
              <a:rPr lang="en-US" sz="4800" b="1" dirty="0" smtClean="0">
                <a:solidFill>
                  <a:srgbClr val="4B1CF6"/>
                </a:solidFill>
              </a:rPr>
              <a:t>               </a:t>
            </a:r>
            <a:r>
              <a:rPr lang="en-US" sz="4800" b="1" dirty="0" smtClean="0">
                <a:solidFill>
                  <a:srgbClr val="4B1CF6"/>
                </a:solidFill>
              </a:rPr>
              <a:t>diploma </a:t>
            </a:r>
            <a:endParaRPr lang="en-US" sz="4800" b="1" dirty="0" smtClean="0">
              <a:solidFill>
                <a:srgbClr val="4B1CF6"/>
              </a:solidFill>
            </a:endParaRPr>
          </a:p>
          <a:p>
            <a:r>
              <a:rPr lang="en-US" sz="4800" b="1" dirty="0" smtClean="0">
                <a:solidFill>
                  <a:srgbClr val="4B1CF6"/>
                </a:solidFill>
              </a:rPr>
              <a:t>sponsor                   </a:t>
            </a:r>
            <a:r>
              <a:rPr lang="en-US" sz="4800" b="1" dirty="0" smtClean="0">
                <a:solidFill>
                  <a:srgbClr val="4B1CF6"/>
                </a:solidFill>
              </a:rPr>
              <a:t>blank  </a:t>
            </a:r>
            <a:endParaRPr lang="en-US" sz="4800" b="1" dirty="0" smtClean="0">
              <a:solidFill>
                <a:srgbClr val="4B1CF6"/>
              </a:solidFill>
            </a:endParaRPr>
          </a:p>
          <a:p>
            <a:r>
              <a:rPr lang="en-US" sz="4800" b="1" dirty="0" smtClean="0">
                <a:solidFill>
                  <a:srgbClr val="4B1CF6"/>
                </a:solidFill>
              </a:rPr>
              <a:t>compass                  bride </a:t>
            </a:r>
          </a:p>
          <a:p>
            <a:r>
              <a:rPr lang="en-US" sz="4800" b="1" dirty="0" smtClean="0">
                <a:solidFill>
                  <a:srgbClr val="4B1CF6"/>
                </a:solidFill>
              </a:rPr>
              <a:t>bridegroom         championship</a:t>
            </a:r>
          </a:p>
          <a:p>
            <a:r>
              <a:rPr lang="en-US" sz="4800" b="1" dirty="0" smtClean="0">
                <a:solidFill>
                  <a:srgbClr val="4B1CF6"/>
                </a:solidFill>
              </a:rPr>
              <a:t> rhythmic                </a:t>
            </a:r>
            <a:r>
              <a:rPr lang="en-US" sz="4800" b="1" dirty="0" smtClean="0">
                <a:solidFill>
                  <a:srgbClr val="4B1CF6"/>
                </a:solidFill>
              </a:rPr>
              <a:t>darkness  </a:t>
            </a:r>
            <a:endParaRPr lang="en-US" sz="4800" b="1" dirty="0" smtClean="0">
              <a:solidFill>
                <a:srgbClr val="4B1CF6"/>
              </a:solidFill>
            </a:endParaRPr>
          </a:p>
          <a:p>
            <a:r>
              <a:rPr lang="en-US" sz="4800" b="1" dirty="0" smtClean="0">
                <a:solidFill>
                  <a:srgbClr val="4B1CF6"/>
                </a:solidFill>
              </a:rPr>
              <a:t> warmth                  </a:t>
            </a:r>
            <a:r>
              <a:rPr lang="en-US" sz="4800" b="1" dirty="0" smtClean="0">
                <a:solidFill>
                  <a:srgbClr val="4B1CF6"/>
                </a:solidFill>
              </a:rPr>
              <a:t>try out </a:t>
            </a:r>
            <a:endParaRPr lang="en-US" sz="4800" b="1" dirty="0" smtClean="0">
              <a:solidFill>
                <a:srgbClr val="4B1CF6"/>
              </a:solidFill>
            </a:endParaRPr>
          </a:p>
          <a:p>
            <a:r>
              <a:rPr lang="en-US" sz="4800" b="1" dirty="0" smtClean="0">
                <a:solidFill>
                  <a:srgbClr val="4B1CF6"/>
                </a:solidFill>
              </a:rPr>
              <a:t> scholarship             </a:t>
            </a:r>
            <a:r>
              <a:rPr lang="en-US" sz="4800" b="1" dirty="0" smtClean="0">
                <a:solidFill>
                  <a:srgbClr val="4B1CF6"/>
                </a:solidFill>
              </a:rPr>
              <a:t>pianist </a:t>
            </a:r>
            <a:endParaRPr lang="zh-CN" altLang="en-US" sz="4800" b="1" dirty="0">
              <a:solidFill>
                <a:srgbClr val="4B1CF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US" sz="4400" b="1" dirty="0" smtClean="0">
                <a:solidFill>
                  <a:srgbClr val="4B1CF6"/>
                </a:solidFill>
              </a:rPr>
              <a:t>violinist  </a:t>
            </a:r>
            <a:endParaRPr lang="en-US" sz="4400" b="1" dirty="0" smtClean="0">
              <a:solidFill>
                <a:srgbClr val="4B1CF6"/>
              </a:solidFill>
            </a:endParaRPr>
          </a:p>
          <a:p>
            <a:r>
              <a:rPr lang="en-US" sz="4400" b="1" dirty="0" smtClean="0">
                <a:solidFill>
                  <a:srgbClr val="4B1CF6"/>
                </a:solidFill>
              </a:rPr>
              <a:t> </a:t>
            </a:r>
            <a:r>
              <a:rPr lang="en-US" sz="4400" b="1" dirty="0" smtClean="0">
                <a:solidFill>
                  <a:srgbClr val="4B1CF6"/>
                </a:solidFill>
              </a:rPr>
              <a:t>let out   </a:t>
            </a:r>
            <a:endParaRPr lang="en-US" sz="4400" b="1" dirty="0" smtClean="0">
              <a:solidFill>
                <a:srgbClr val="4B1CF6"/>
              </a:solidFill>
            </a:endParaRPr>
          </a:p>
          <a:p>
            <a:r>
              <a:rPr lang="en-US" sz="4400" b="1" dirty="0" smtClean="0">
                <a:solidFill>
                  <a:srgbClr val="4B1CF6"/>
                </a:solidFill>
              </a:rPr>
              <a:t> </a:t>
            </a:r>
            <a:r>
              <a:rPr lang="en-US" sz="4400" b="1" dirty="0" smtClean="0">
                <a:solidFill>
                  <a:srgbClr val="4B1CF6"/>
                </a:solidFill>
              </a:rPr>
              <a:t>load </a:t>
            </a:r>
            <a:endParaRPr lang="zh-CN" altLang="en-US" sz="4400" b="1" dirty="0" smtClean="0">
              <a:solidFill>
                <a:srgbClr val="4B1CF6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99</Words>
  <Application>Microsoft Office PowerPoint</Application>
  <PresentationFormat>全屏显示(4:3)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二中人</cp:lastModifiedBy>
  <cp:revision>43</cp:revision>
  <dcterms:modified xsi:type="dcterms:W3CDTF">2012-12-27T03:25:16Z</dcterms:modified>
</cp:coreProperties>
</file>