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>
            <a:normAutofit/>
          </a:bodyPr>
          <a:lstStyle/>
          <a:p>
            <a:pPr lvl="0"/>
            <a:r>
              <a:rPr lang="en-US" sz="4400" b="1" dirty="0" smtClean="0">
                <a:solidFill>
                  <a:srgbClr val="FF0000"/>
                </a:solidFill>
              </a:rPr>
              <a:t>disability                  hearing      </a:t>
            </a:r>
          </a:p>
          <a:p>
            <a:pPr lvl="0"/>
            <a:r>
              <a:rPr lang="en-US" sz="4400" b="1" dirty="0" smtClean="0">
                <a:solidFill>
                  <a:srgbClr val="FF0000"/>
                </a:solidFill>
              </a:rPr>
              <a:t>eyesight                    lap  </a:t>
            </a:r>
          </a:p>
          <a:p>
            <a:pPr lvl="0"/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ambition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noisy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 lvl="0"/>
            <a:r>
              <a:rPr lang="en-US" sz="4400" b="1" dirty="0" smtClean="0">
                <a:solidFill>
                  <a:srgbClr val="FF0000"/>
                </a:solidFill>
              </a:rPr>
              <a:t>suitable                      entry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beneficial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clumsy  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bump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outgoing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bench                          adapt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microscope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absence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6936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fellow                        annoy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accessible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firm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software                    parrot 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tank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tortoise 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psychology                conduct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 </a:t>
            </a:r>
            <a:r>
              <a:rPr lang="en-US" sz="4400" b="1" dirty="0" smtClean="0">
                <a:solidFill>
                  <a:srgbClr val="FF0000"/>
                </a:solidFill>
              </a:rPr>
              <a:t>encouragement        resign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fulfilling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politics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abolish                      mainstream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slavery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literature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companion            </a:t>
            </a:r>
            <a:r>
              <a:rPr lang="en-US" sz="4400" b="1" dirty="0" smtClean="0">
                <a:solidFill>
                  <a:srgbClr val="FF0000"/>
                </a:solidFill>
              </a:rPr>
              <a:t>assistance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congratulate          </a:t>
            </a:r>
            <a:r>
              <a:rPr lang="en-US" sz="4400" b="1" dirty="0" smtClean="0">
                <a:solidFill>
                  <a:srgbClr val="FF0000"/>
                </a:solidFill>
              </a:rPr>
              <a:t>bowling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graduation             row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architect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adequate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access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wheelchair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handy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earphone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basement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outward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approval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dignity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smtClean="0">
                <a:solidFill>
                  <a:srgbClr val="FF0000"/>
                </a:solidFill>
              </a:rPr>
              <a:t>profit                         community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italics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 In </a:t>
            </a:r>
            <a:r>
              <a:rPr lang="en-US" sz="4400" b="1" dirty="0" smtClean="0">
                <a:solidFill>
                  <a:srgbClr val="FF0000"/>
                </a:solidFill>
              </a:rPr>
              <a:t>other words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 adapt </a:t>
            </a:r>
            <a:r>
              <a:rPr lang="en-US" sz="4400" b="1" dirty="0" smtClean="0">
                <a:solidFill>
                  <a:srgbClr val="FF0000"/>
                </a:solidFill>
              </a:rPr>
              <a:t>to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</a:t>
            </a:r>
            <a:r>
              <a:rPr lang="en-US" sz="4400" b="1" dirty="0" smtClean="0">
                <a:solidFill>
                  <a:srgbClr val="FF0000"/>
                </a:solidFill>
              </a:rPr>
              <a:t>out of breath   </a:t>
            </a:r>
            <a:r>
              <a:rPr lang="en-US" sz="4400" b="1" dirty="0" smtClean="0">
                <a:solidFill>
                  <a:srgbClr val="FF0000"/>
                </a:solidFill>
              </a:rPr>
              <a:t>cut </a:t>
            </a:r>
            <a:r>
              <a:rPr lang="en-US" sz="4400" b="1" dirty="0" smtClean="0">
                <a:solidFill>
                  <a:srgbClr val="FF0000"/>
                </a:solidFill>
              </a:rPr>
              <a:t>out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all </a:t>
            </a:r>
            <a:r>
              <a:rPr lang="en-US" sz="4400" b="1" dirty="0" smtClean="0">
                <a:solidFill>
                  <a:srgbClr val="FF0000"/>
                </a:solidFill>
              </a:rPr>
              <a:t>in all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  sit </a:t>
            </a:r>
            <a:r>
              <a:rPr lang="en-US" sz="4400" b="1" dirty="0" smtClean="0">
                <a:solidFill>
                  <a:srgbClr val="FF0000"/>
                </a:solidFill>
              </a:rPr>
              <a:t>around  </a:t>
            </a:r>
            <a:r>
              <a:rPr lang="en-US" sz="4400" b="1" dirty="0" smtClean="0">
                <a:solidFill>
                  <a:srgbClr val="FF0000"/>
                </a:solidFill>
              </a:rPr>
              <a:t>            in </a:t>
            </a:r>
            <a:r>
              <a:rPr lang="en-US" sz="4400" b="1" dirty="0" smtClean="0">
                <a:solidFill>
                  <a:srgbClr val="FF0000"/>
                </a:solidFill>
              </a:rPr>
              <a:t>many ways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  make </a:t>
            </a:r>
            <a:r>
              <a:rPr lang="en-US" sz="4400" b="1" dirty="0" smtClean="0">
                <a:solidFill>
                  <a:srgbClr val="FF0000"/>
                </a:solidFill>
              </a:rPr>
              <a:t>fun of  </a:t>
            </a:r>
            <a:r>
              <a:rPr lang="en-US" sz="4400" b="1" dirty="0" smtClean="0">
                <a:solidFill>
                  <a:srgbClr val="FF0000"/>
                </a:solidFill>
              </a:rPr>
              <a:t>       </a:t>
            </a:r>
            <a:r>
              <a:rPr lang="en-US" sz="4400" b="1" dirty="0" smtClean="0">
                <a:solidFill>
                  <a:srgbClr val="FF0000"/>
                </a:solidFill>
              </a:rPr>
              <a:t>never mind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  all </a:t>
            </a:r>
            <a:r>
              <a:rPr lang="en-US" sz="4400" b="1" dirty="0" smtClean="0">
                <a:solidFill>
                  <a:srgbClr val="FF0000"/>
                </a:solidFill>
              </a:rPr>
              <a:t>the best </a:t>
            </a:r>
            <a:r>
              <a:rPr lang="en-US" sz="4400" b="1" dirty="0" smtClean="0">
                <a:solidFill>
                  <a:srgbClr val="FF0000"/>
                </a:solidFill>
              </a:rPr>
              <a:t>           </a:t>
            </a:r>
            <a:r>
              <a:rPr lang="en-US" sz="4400" b="1" dirty="0" smtClean="0">
                <a:solidFill>
                  <a:srgbClr val="FF0000"/>
                </a:solidFill>
              </a:rPr>
              <a:t>meet with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3</cp:revision>
  <dcterms:modified xsi:type="dcterms:W3CDTF">2012-05-23T07:53:58Z</dcterms:modified>
</cp:coreProperties>
</file>