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2012-05-23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aquarium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anecdote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baleen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annual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migration                    witness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accommodation        shore</a:t>
            </a: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 </a:t>
            </a:r>
            <a:r>
              <a:rPr lang="en-US" sz="4400" b="1" dirty="0" smtClean="0">
                <a:solidFill>
                  <a:srgbClr val="FF0000"/>
                </a:solidFill>
              </a:rPr>
              <a:t>offshore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opposite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yell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pause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oar                              telescope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teamwork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dive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flee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drag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harpoon                        depth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meantime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lip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overboard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urge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abandon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shark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relationship                  net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conservation                iceberg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jog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seaside   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target 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tide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dimension                 reflect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pure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cell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Aware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vivid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neat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seaweed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narrow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flashlight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suck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turtle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sharp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tasty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giant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grey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scare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shallow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steep                            boundary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the </a:t>
            </a:r>
            <a:r>
              <a:rPr lang="en-US" sz="4400" b="1" dirty="0" smtClean="0">
                <a:solidFill>
                  <a:srgbClr val="FF0000"/>
                </a:solidFill>
              </a:rPr>
              <a:t>Antarctic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Awesome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leap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seal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refund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pension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pensioner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In the meantime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help</a:t>
            </a:r>
            <a:r>
              <a:rPr lang="en-US" sz="4400" b="1" dirty="0" smtClean="0">
                <a:solidFill>
                  <a:srgbClr val="FF0000"/>
                </a:solidFill>
              </a:rPr>
              <a:t>..out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be </a:t>
            </a:r>
            <a:r>
              <a:rPr lang="en-US" sz="4400" b="1" dirty="0" smtClean="0">
                <a:solidFill>
                  <a:srgbClr val="FF0000"/>
                </a:solidFill>
              </a:rPr>
              <a:t>aware of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upside </a:t>
            </a:r>
            <a:r>
              <a:rPr lang="en-US" sz="4400" b="1" dirty="0" smtClean="0">
                <a:solidFill>
                  <a:srgbClr val="FF0000"/>
                </a:solidFill>
              </a:rPr>
              <a:t>down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be </a:t>
            </a:r>
            <a:r>
              <a:rPr lang="en-US" sz="4400" b="1" dirty="0" smtClean="0">
                <a:solidFill>
                  <a:srgbClr val="FF0000"/>
                </a:solidFill>
              </a:rPr>
              <a:t>scared to death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5</cp:revision>
  <dcterms:modified xsi:type="dcterms:W3CDTF">2012-05-23T08:34:06Z</dcterms:modified>
</cp:coreProperties>
</file>