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2012-05-30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airmail                     fortnight 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roof                           muddy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concept                     bucket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weekly                      bubble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relevant                    remote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ridge                        weed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hut                           rectangle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adjust                        platform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5793507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broom                           tin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jar                                 sniff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participate                    interpreter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grill                               leftover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evil                                privilege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paperwork                  angle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toast                              comb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astronaut                  arrangement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toast 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comb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astronaut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angle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catalogue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donate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voluntary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purchase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anniversary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seed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seedling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loan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vaccination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sew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supplement                      ox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plough                sewing </a:t>
            </a:r>
            <a:r>
              <a:rPr lang="en-US" sz="4400" b="1" dirty="0" smtClean="0">
                <a:solidFill>
                  <a:srgbClr val="FF0000"/>
                </a:solidFill>
              </a:rPr>
              <a:t>machine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trunk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tractor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click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tailor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economic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political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distribute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financial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security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operate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clinic                           hear </a:t>
            </a:r>
            <a:r>
              <a:rPr lang="en-US" sz="4400" b="1" dirty="0" smtClean="0">
                <a:solidFill>
                  <a:srgbClr val="FF0000"/>
                </a:solidFill>
              </a:rPr>
              <a:t>from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hear </a:t>
            </a:r>
            <a:r>
              <a:rPr lang="en-US" sz="4400" b="1" dirty="0" smtClean="0">
                <a:solidFill>
                  <a:srgbClr val="FF0000"/>
                </a:solidFill>
              </a:rPr>
              <a:t>from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be dying to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the other day 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dry </a:t>
            </a:r>
            <a:r>
              <a:rPr lang="en-US" sz="4400" b="1" dirty="0" smtClean="0">
                <a:solidFill>
                  <a:srgbClr val="FF0000"/>
                </a:solidFill>
              </a:rPr>
              <a:t>out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dry up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in need  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91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6</cp:revision>
  <dcterms:modified xsi:type="dcterms:W3CDTF">2012-05-30T02:13:51Z</dcterms:modified>
</cp:coreProperties>
</file>