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6126163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Differ                                 exact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Cutting                               twin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Identical                           commercial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Straightforward              carrier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Complicated                    undertake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Breakthrough                  procedure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Nucleus                             somatic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Embryo                             cast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Arbitrary                           fate</a:t>
            </a:r>
          </a:p>
          <a:p>
            <a:endParaRPr lang="zh-CN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686800" cy="6408712"/>
          </a:xfrm>
        </p:spPr>
        <p:txBody>
          <a:bodyPr>
            <a:normAutofit fontScale="92500"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correction                        object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impact                             medium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obtain                                attain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moral                                conservative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forbid                              accumulate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side road                           constitution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compulsory                       opera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chorus                               loaf     </a:t>
            </a:r>
            <a:r>
              <a:rPr lang="en-US" altLang="zh-CN" dirty="0" smtClean="0"/>
              <a:t>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flour                       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owe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shortly                       retire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bother                       assumption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regulation              nonsense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popularity                strike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bison                           calf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initial                          vain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resist                         drawback</a:t>
            </a:r>
            <a:r>
              <a:rPr lang="en-US" altLang="zh-CN" dirty="0" smtClean="0"/>
              <a:t>            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merely                          restore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decoration                   restore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feather                         fairly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turkey                           dye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claw                             adore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hatch                           reasonable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pay off                           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cast down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be bound to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strike…into one’s heart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bring back to life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in vain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in good condition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from time to time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86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25</cp:revision>
  <dcterms:modified xsi:type="dcterms:W3CDTF">2012-05-16T07:16:49Z</dcterms:modified>
</cp:coreProperties>
</file>