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357166"/>
            <a:ext cx="8001056" cy="635798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appetite                         bean curd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brunch                           cabbage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cater                               cocoa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ham                                 turkey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mustard                          popcorn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recipe                             saucer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sharpener                       slice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0070C0"/>
                </a:solidFill>
              </a:rPr>
              <a:t>spoonful                 yummy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tobacco                  scar 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stout                        prescription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capsule                   herb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ward                      spray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smog                       stain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garbage                 evolution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3</cp:revision>
  <dcterms:created xsi:type="dcterms:W3CDTF">2017-03-13T07:06:05Z</dcterms:created>
  <dcterms:modified xsi:type="dcterms:W3CDTF">2017-03-13T07:18:15Z</dcterms:modified>
</cp:coreProperties>
</file>