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214290"/>
            <a:ext cx="8001056" cy="6786610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ts val="4500"/>
              </a:lnSpc>
            </a:pPr>
            <a:r>
              <a:rPr lang="en-US" altLang="zh-CN" sz="4000" b="1" smtClean="0">
                <a:solidFill>
                  <a:srgbClr val="0070C0"/>
                </a:solidFill>
              </a:rPr>
              <a:t> </a:t>
            </a:r>
            <a:r>
              <a:rPr lang="en-US" altLang="zh-CN" sz="6400" b="1" smtClean="0">
                <a:solidFill>
                  <a:srgbClr val="0070C0"/>
                </a:solidFill>
              </a:rPr>
              <a:t>session                          curriculum</a:t>
            </a:r>
          </a:p>
          <a:p>
            <a:pPr algn="l">
              <a:lnSpc>
                <a:spcPts val="4500"/>
              </a:lnSpc>
            </a:pPr>
            <a:r>
              <a:rPr lang="en-US" altLang="zh-CN" sz="6400" b="1" smtClean="0">
                <a:solidFill>
                  <a:srgbClr val="0070C0"/>
                </a:solidFill>
              </a:rPr>
              <a:t>algebra                          arithmetic</a:t>
            </a:r>
          </a:p>
          <a:p>
            <a:pPr algn="l">
              <a:lnSpc>
                <a:spcPts val="4500"/>
              </a:lnSpc>
            </a:pPr>
            <a:r>
              <a:rPr lang="en-US" altLang="zh-CN" sz="6400" b="1" smtClean="0">
                <a:solidFill>
                  <a:srgbClr val="0070C0"/>
                </a:solidFill>
              </a:rPr>
              <a:t>composition                   paragraph</a:t>
            </a:r>
          </a:p>
          <a:p>
            <a:pPr algn="l">
              <a:lnSpc>
                <a:spcPts val="4500"/>
              </a:lnSpc>
            </a:pPr>
            <a:r>
              <a:rPr lang="en-US" altLang="zh-CN" sz="6400" b="1" smtClean="0">
                <a:solidFill>
                  <a:srgbClr val="0070C0"/>
                </a:solidFill>
              </a:rPr>
              <a:t>arrow                               broken</a:t>
            </a:r>
          </a:p>
          <a:p>
            <a:pPr algn="l">
              <a:lnSpc>
                <a:spcPts val="4500"/>
              </a:lnSpc>
            </a:pPr>
            <a:r>
              <a:rPr lang="en-US" altLang="zh-CN" sz="6400" b="1" smtClean="0">
                <a:solidFill>
                  <a:srgbClr val="0070C0"/>
                </a:solidFill>
              </a:rPr>
              <a:t>format                             hydrogen</a:t>
            </a:r>
          </a:p>
          <a:p>
            <a:pPr algn="l">
              <a:lnSpc>
                <a:spcPts val="4500"/>
              </a:lnSpc>
            </a:pPr>
            <a:r>
              <a:rPr lang="en-US" altLang="zh-CN" sz="6400" b="1" smtClean="0">
                <a:solidFill>
                  <a:srgbClr val="0070C0"/>
                </a:solidFill>
              </a:rPr>
              <a:t>oral                                 oval</a:t>
            </a:r>
          </a:p>
          <a:p>
            <a:pPr algn="l">
              <a:lnSpc>
                <a:spcPts val="4500"/>
              </a:lnSpc>
            </a:pPr>
            <a:r>
              <a:rPr lang="en-US" altLang="zh-CN" sz="6400" b="1" smtClean="0">
                <a:solidFill>
                  <a:srgbClr val="0070C0"/>
                </a:solidFill>
              </a:rPr>
              <a:t>semicircle                      vertical</a:t>
            </a:r>
          </a:p>
          <a:p>
            <a:pPr algn="l"/>
            <a:endParaRPr lang="en-US" altLang="zh-CN" sz="4000" b="1" smtClean="0">
              <a:solidFill>
                <a:srgbClr val="0070C0"/>
              </a:solidFill>
            </a:endParaRPr>
          </a:p>
          <a:p>
            <a:pPr algn="l"/>
            <a:endParaRPr lang="en-US" altLang="zh-CN" sz="4000" b="1" smtClean="0">
              <a:solidFill>
                <a:srgbClr val="0070C0"/>
              </a:solidFill>
            </a:endParaRP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 </a:t>
            </a:r>
            <a:endParaRPr lang="en-US" altLang="zh-CN" sz="4000" b="1" smtClean="0">
              <a:solidFill>
                <a:srgbClr val="0070C0"/>
              </a:solidFill>
            </a:endParaRPr>
          </a:p>
          <a:p>
            <a:r>
              <a:rPr lang="en-US" altLang="zh-CN" smtClean="0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0070C0"/>
                </a:solidFill>
              </a:rPr>
              <a:t>wisdom                       acquisition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challenging                 mature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maximum                    supreme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vague                          precise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transparent               vacant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portable                      minus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foster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Office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dreamsummit</cp:lastModifiedBy>
  <cp:revision>5</cp:revision>
  <dcterms:created xsi:type="dcterms:W3CDTF">2017-03-13T07:06:05Z</dcterms:created>
  <dcterms:modified xsi:type="dcterms:W3CDTF">2017-03-13T07:33:45Z</dcterms:modified>
</cp:coreProperties>
</file>