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357166"/>
            <a:ext cx="8001056" cy="635798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r>
              <a:rPr lang="en-US" altLang="zh-CN" sz="4000" b="1" smtClean="0">
                <a:solidFill>
                  <a:srgbClr val="0070C0"/>
                </a:solidFill>
              </a:rPr>
              <a:t>labour                      irrigation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spade                      paddle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hook                         interval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burden                      bitter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dull                             allowance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deposit                      cheque-check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salary                         wage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endParaRPr lang="en-US" altLang="zh-CN" sz="4000" b="1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lnSpcReduction="10000"/>
          </a:bodyPr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surplus                        collar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underwear                 sheet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thread                         zip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zipper                        lamp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lid                               mail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pin                              razor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shaver                       thermos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promote</a:t>
            </a:r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4</cp:revision>
  <dcterms:created xsi:type="dcterms:W3CDTF">2017-03-13T07:06:05Z</dcterms:created>
  <dcterms:modified xsi:type="dcterms:W3CDTF">2017-03-13T07:52:30Z</dcterms:modified>
</cp:coreProperties>
</file>