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626469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subway 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elevator 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petrol                                  gas</a:t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official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voyage 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conquer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native 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apartment                   </a:t>
            </a:r>
            <a:r>
              <a:rPr lang="en-US" altLang="zh-CN" b="1" dirty="0">
                <a:solidFill>
                  <a:srgbClr val="FF0000"/>
                </a:solidFill>
              </a:rPr>
              <a:t>actually  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AD                                      base  </a:t>
            </a:r>
            <a:r>
              <a:rPr lang="en-US" altLang="zh-CN" b="1" dirty="0">
                <a:solidFill>
                  <a:srgbClr val="FF0000"/>
                </a:solidFill>
              </a:rPr>
              <a:t> enrich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gradual                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vocabulary                      Danish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24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86800" cy="6336704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Shakespeare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spelling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latter                               Identity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fluent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Singapore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Malaysia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frequent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usage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command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request                            dialect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4400" b="1" dirty="0">
                <a:solidFill>
                  <a:srgbClr val="FF0000"/>
                </a:solidFill>
              </a:rPr>
              <a:t>expression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Midwestern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4400" b="1" dirty="0">
                <a:solidFill>
                  <a:srgbClr val="FF0000"/>
                </a:solidFill>
              </a:rPr>
              <a:t>African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Spanish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1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eastern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southeastern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gradually                  recognize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accent                        lightning 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straight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block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cab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because </a:t>
            </a:r>
            <a:r>
              <a:rPr lang="en-US" altLang="zh-CN" sz="4400" b="1" dirty="0">
                <a:solidFill>
                  <a:srgbClr val="FF0000"/>
                </a:solidFill>
              </a:rPr>
              <a:t>of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come </a:t>
            </a:r>
            <a:r>
              <a:rPr lang="en-US" altLang="zh-CN" sz="4400" b="1" dirty="0">
                <a:solidFill>
                  <a:srgbClr val="FF0000"/>
                </a:solidFill>
              </a:rPr>
              <a:t>up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at </a:t>
            </a:r>
            <a:r>
              <a:rPr lang="en-US" altLang="zh-CN" sz="4400" b="1" dirty="0">
                <a:solidFill>
                  <a:srgbClr val="FF0000"/>
                </a:solidFill>
              </a:rPr>
              <a:t>present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make use of 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such </a:t>
            </a:r>
            <a:r>
              <a:rPr lang="en-US" altLang="zh-CN" sz="4400" b="1" dirty="0">
                <a:solidFill>
                  <a:srgbClr val="FF0000"/>
                </a:solidFill>
              </a:rPr>
              <a:t>as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play a part 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522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1926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需要掌握 其变形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2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official—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rich---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actual—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gradual—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base—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fluent—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usage—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express— </a:t>
            </a:r>
          </a:p>
          <a:p>
            <a:r>
              <a:rPr lang="en-US" altLang="zh-CN" sz="4000" b="1" dirty="0" err="1" smtClean="0">
                <a:solidFill>
                  <a:srgbClr val="FF0000"/>
                </a:solidFill>
              </a:rPr>
              <a:t>africa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— 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frequent— 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east— 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recognize-- 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1926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需要掌握 其变形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official—office—officer—officially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rich---enrich---richness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actual—actually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gradual—gradually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base—basic—basically—basis—be based 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fluent—fluently—fluency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usage—use—useful—usefully—useless--uselessly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Express—expression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Africa—African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Frequent—frequently—frequency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East—eastern—eastward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Recognize--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recongnition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108</Words>
  <Application>Microsoft Office PowerPoint</Application>
  <PresentationFormat>全屏显示(4:3)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subway                        elevator   petrol                                  gas   official                             voyage    conquer                           native   apartment                   actually   AD                                      base   enrich                            gradual                  vocabulary                      Danish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subway                        elevator   petrol                                  gas   official                             voyage    conquer                           native   apartment                   actually   AD                                      base   gradual                           Danish</dc:title>
  <dc:creator>lin.w</dc:creator>
  <cp:lastModifiedBy>二中人</cp:lastModifiedBy>
  <cp:revision>9</cp:revision>
  <dcterms:created xsi:type="dcterms:W3CDTF">2012-08-01T15:29:16Z</dcterms:created>
  <dcterms:modified xsi:type="dcterms:W3CDTF">2016-08-10T01:54:07Z</dcterms:modified>
</cp:coreProperties>
</file>