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6408712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earthquake 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quake  </a:t>
            </a: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well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           crack  </a:t>
            </a: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smelly                         farmyard  </a:t>
            </a: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pipe                                    burst   </a:t>
            </a: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million                                 event </a:t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>nation                                 canal   </a:t>
            </a: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steam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en-US" altLang="zh-CN" b="1" dirty="0" smtClean="0">
                <a:solidFill>
                  <a:srgbClr val="FF0000"/>
                </a:solidFill>
              </a:rPr>
              <a:t>irt   </a:t>
            </a: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ruin                 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Frightening</a:t>
            </a: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51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-171400"/>
            <a:ext cx="9324528" cy="5865515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suffering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 extreme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injure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       survivor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destroy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      brick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dam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           track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useless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      shock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rescue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         trap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electricity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  disaster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b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ury                                          mine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miner               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frightened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03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5700" b="1" dirty="0" smtClean="0">
                <a:solidFill>
                  <a:srgbClr val="FF0000"/>
                </a:solidFill>
              </a:rPr>
              <a:t>title                          reporter  </a:t>
            </a:r>
          </a:p>
          <a:p>
            <a:r>
              <a:rPr lang="en-US" altLang="zh-CN" sz="5700" b="1" dirty="0" smtClean="0">
                <a:solidFill>
                  <a:srgbClr val="FF0000"/>
                </a:solidFill>
              </a:rPr>
              <a:t>bar                             damage  </a:t>
            </a:r>
          </a:p>
          <a:p>
            <a:r>
              <a:rPr lang="en-US" altLang="zh-CN" sz="5700" b="1" dirty="0" smtClean="0">
                <a:solidFill>
                  <a:srgbClr val="FF0000"/>
                </a:solidFill>
              </a:rPr>
              <a:t>frighten                   shelter </a:t>
            </a:r>
          </a:p>
          <a:p>
            <a:r>
              <a:rPr lang="en-US" altLang="zh-CN" sz="5700" b="1" dirty="0" smtClean="0">
                <a:solidFill>
                  <a:srgbClr val="FF0000"/>
                </a:solidFill>
              </a:rPr>
              <a:t>congratulation       in ruins </a:t>
            </a:r>
          </a:p>
          <a:p>
            <a:r>
              <a:rPr lang="en-US" altLang="zh-CN" sz="5700" b="1" dirty="0" smtClean="0">
                <a:solidFill>
                  <a:srgbClr val="FF0000"/>
                </a:solidFill>
              </a:rPr>
              <a:t>judge                         sincerely  </a:t>
            </a:r>
          </a:p>
          <a:p>
            <a:r>
              <a:rPr lang="en-US" altLang="zh-CN" sz="5700" b="1" dirty="0" smtClean="0">
                <a:solidFill>
                  <a:srgbClr val="FF0000"/>
                </a:solidFill>
              </a:rPr>
              <a:t>express                     outline   </a:t>
            </a:r>
          </a:p>
          <a:p>
            <a:r>
              <a:rPr lang="en-US" altLang="zh-CN" sz="5700" b="1" dirty="0" smtClean="0">
                <a:solidFill>
                  <a:srgbClr val="FF0000"/>
                </a:solidFill>
              </a:rPr>
              <a:t>headline                   cyclist  </a:t>
            </a:r>
          </a:p>
          <a:p>
            <a:r>
              <a:rPr lang="en-US" altLang="zh-CN" sz="5700" b="1" dirty="0" smtClean="0">
                <a:solidFill>
                  <a:srgbClr val="FF0000"/>
                </a:solidFill>
              </a:rPr>
              <a:t>right away                 as if   </a:t>
            </a:r>
          </a:p>
          <a:p>
            <a:r>
              <a:rPr lang="en-US" altLang="zh-CN" sz="5700" b="1" dirty="0" smtClean="0">
                <a:solidFill>
                  <a:srgbClr val="FF0000"/>
                </a:solidFill>
              </a:rPr>
              <a:t>at an end                  in ruins  </a:t>
            </a:r>
          </a:p>
          <a:p>
            <a:pPr marL="0" indent="0">
              <a:buNone/>
            </a:pPr>
            <a:endParaRPr lang="en-US" altLang="zh-CN" sz="5700" b="1" dirty="0">
              <a:solidFill>
                <a:srgbClr val="FF0000"/>
              </a:solidFill>
            </a:endParaRPr>
          </a:p>
          <a:p>
            <a:endParaRPr lang="en-US" altLang="zh-CN" sz="57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527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掌握下面单词变形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smell—                           extreme--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million—                         survive--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nation–                           shock 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dirt --                               congratulate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frighten--                        judge--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injure-- 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                       mine--                         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destroy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—                         burst--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bury--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856984" cy="626469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掌握下面单词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变形  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unit 4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smell—  smelly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extreme-- extremely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million— 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millionire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survive--  survivor-- survival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nation–   national–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nationality--nationalism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shock --  shocked-- shocking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dirt --  dirty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congratulate—congratulation(s)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frighten--  frightened-- frightening                      judge--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judgment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injure--  injured-- injury         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destroy— destruction--destructive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bury– burial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mine—miner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burst—burst--burst</a:t>
            </a:r>
            <a:endParaRPr lang="zh-CN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139</Words>
  <Application>Microsoft Office PowerPoint</Application>
  <PresentationFormat>全屏显示(4:3)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earthquake                       quake   well                                    crack   smelly                         farmyard   pipe                                    burst    million                                 event  nation                                 canal    steam                                  dirt    ruin                               Frightening 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                      quake   well                                    crack   smelly                         farmyard   pipe                                    burst    million                                 event  nation                                 canal    steam                                  dirt    ruin                                 in ruins  </dc:title>
  <dc:creator>lin.w</dc:creator>
  <cp:lastModifiedBy>二中人</cp:lastModifiedBy>
  <cp:revision>14</cp:revision>
  <dcterms:created xsi:type="dcterms:W3CDTF">2012-08-01T16:58:32Z</dcterms:created>
  <dcterms:modified xsi:type="dcterms:W3CDTF">2016-08-10T02:15:06Z</dcterms:modified>
</cp:coreProperties>
</file>