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F69E-3CAD-4F03-ACD3-67E336F93EFE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1E3D-D035-4DD0-868F-F52F2F5198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1E3D-D035-4DD0-868F-F52F2F51989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2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0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61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41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60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02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1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39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267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87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97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2689-1C79-4163-A65A-A810A6CE3062}" type="datetimeFigureOut">
              <a:rPr lang="zh-CN" altLang="en-US" smtClean="0"/>
              <a:pPr/>
              <a:t>2016-08-12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19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8937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abacus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calculator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PC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laptop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PDA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analytical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calculate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universal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981920"/>
            <a:ext cx="3959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simplify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sum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operator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logical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logically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technology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technological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revolution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3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51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36086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artificial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intelligence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solve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mathematical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reality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designer 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personal  </a:t>
            </a:r>
          </a:p>
          <a:p>
            <a:r>
              <a:rPr lang="en-US" altLang="zh-CN" sz="4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personally</a:t>
            </a:r>
            <a:endParaRPr lang="zh-CN" altLang="en-US" sz="4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981920"/>
            <a:ext cx="32389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tube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transistor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chip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total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totally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network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web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application</a:t>
            </a:r>
            <a:r>
              <a:rPr lang="en-US" altLang="zh-CN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3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7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7190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finance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mobile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rocket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explore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Mars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anyhow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goal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happiness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981920"/>
            <a:ext cx="3815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human race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supporting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download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programmer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virus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android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signal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teammate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3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43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332014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Seattle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coach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arise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electronic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appearance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mop 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naughty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spoil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From…on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as a result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so…that 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with the help of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a way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deal with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watch over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3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6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0"/>
            <a:ext cx="8229600" cy="5649491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掌握下列单词变形：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simple--                         calculate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operate--                       logic—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analyze--                         universe—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art--                                 intelligent—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solve--                              real—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person--                           total—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apply--                             finance—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explore--                          happy—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support--                         program--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load--                                 mate—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type--                                 arise—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electric--                             appear—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掌握下列单词变形：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simple--  simply– simplify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calculate—calculator-- calculation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operate– operator—operation                  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logic— logical-- logically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analyze– analysis– analytical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universe—universal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art– artist– artificial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intelligent—intelligence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solve-- solution                         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real—really– reality—realistic--realism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person– personal—personality—personnel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total— totally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apply--  applicant– application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finance— financial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explore--  explorer—exploration 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happy— unhappy– happily-- happiness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support--  supporter—supportive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program-- programmer</a:t>
            </a:r>
            <a:endParaRPr lang="zh-CN" altLang="en-US" sz="3600" b="1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load--  download– upload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mate—classmate, teammate, 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deskmate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type– n.—typical—v. typist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arise— arose—arisen 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辨析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rise,  raise          </a:t>
            </a:r>
          </a:p>
          <a:p>
            <a:r>
              <a:rPr lang="en-US" altLang="zh-CN" sz="3600" b="1" dirty="0" smtClean="0">
                <a:solidFill>
                  <a:srgbClr val="C00000"/>
                </a:solidFill>
              </a:rPr>
              <a:t>electric--  electrical– electricity-- electronic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    appear— disappear—appearance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247</Words>
  <Application>Microsoft Office PowerPoint</Application>
  <PresentationFormat>全屏显示(4:3)</PresentationFormat>
  <Paragraphs>108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Lin.w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Lin.wit</dc:creator>
  <cp:lastModifiedBy>二中人</cp:lastModifiedBy>
  <cp:revision>11</cp:revision>
  <dcterms:created xsi:type="dcterms:W3CDTF">2012-08-02T15:15:26Z</dcterms:created>
  <dcterms:modified xsi:type="dcterms:W3CDTF">2016-08-12T06:41:48Z</dcterms:modified>
</cp:coreProperties>
</file>