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2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0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61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41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60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02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39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267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87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7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19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69176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wildlife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protection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wild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habitat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threaten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decrease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endanger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loss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reserve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hunt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zone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species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carpet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respond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distant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fur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4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9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5649491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appreciate  v.– appreciation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secure v. –security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harm v/n– harmful—harmfully—harmless—harmlessly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extinct  v.– extinction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appear  v.– appearance---disappear– disappearance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faith n. –faithful--faithfully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94984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antelope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relief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laughter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mercy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certain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importance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rub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mosquito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insect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contain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powerful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affect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attention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Appreciate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succeed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Indonesia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4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36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19800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rhino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secure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income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employ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harm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bite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bit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bitten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8044" y="936463"/>
            <a:ext cx="4751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extinction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dinosaur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county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inspect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unexpected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incident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dust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disappearance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4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4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311816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ending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faithfully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die out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peace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danger of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relief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burst into</a:t>
            </a:r>
          </a:p>
          <a:p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protect…from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pay attention to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come into being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according to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 that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4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9552" y="5229200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laughter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6028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640960" cy="5937523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掌握下面单词变形：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protect--                             habitat—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threat--                              decrease—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danger--                             lose—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hunt--                                 respond—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distant--                               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laugh--                                mercy—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certain--                              important—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contain--                             power—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affect--                                appreciate—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succeed--                             secure—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employ--                               harm—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bite--                                    extinct—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inspect--                               expect—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dust--                                   appear—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end--                                     faith—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964488" cy="5649491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protect  v.--protection– protector—protective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threat  n.– threaten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danger  n.– endanger—dangerous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hunt   v. –hunter—hunting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distant  adj. –distance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laugh  n/ v –laughter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certain adj. – certainty--  certainly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habitat  n.– habitation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decrease  v. -- increase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lose v. – lost – loss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respond v. –response– respondent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mercy n. –merciful—mercifully—merciless--mercilessly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important  adj.– importance– unimportant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contain  v.– container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affect v. – effect(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效果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)—affection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（热爱）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507288" cy="6858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succeed  v. – success—successful—successfully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employ  v.– employer—employee—employment– employed– unemployed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bite– bit – bitten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Inspect  v.– inspector –inspection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dust  n. –dusty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end v/n– endless—endlessly– ending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power n.—powerful—powerfully—powerless--powerlessly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311</Words>
  <Application>Microsoft Office PowerPoint</Application>
  <PresentationFormat>全屏显示(4:3)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Lin.w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Lin.wit</dc:creator>
  <cp:lastModifiedBy>二中人</cp:lastModifiedBy>
  <cp:revision>18</cp:revision>
  <dcterms:created xsi:type="dcterms:W3CDTF">2012-08-02T15:15:26Z</dcterms:created>
  <dcterms:modified xsi:type="dcterms:W3CDTF">2016-09-05T00:21:05Z</dcterms:modified>
</cp:coreProperties>
</file>