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2012-09-21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2012-09-21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2012-09-21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2012-09-21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2012-09-21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2012-09-21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2012-09-21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260648"/>
            <a:ext cx="8496944" cy="6408712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multicultural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quiz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Canadian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Vancouver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Toronto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Ottawa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beaver         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grizzly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polar                                   penguin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  </a:t>
            </a:r>
            <a:r>
              <a:rPr lang="en-US" sz="4400" b="1" dirty="0" smtClean="0">
                <a:solidFill>
                  <a:srgbClr val="FF0000"/>
                </a:solidFill>
              </a:rPr>
              <a:t>prime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governor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rather than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continent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Baggage           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chat 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88640"/>
            <a:ext cx="8568952" cy="5793507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scenery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eastward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westward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upward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surround        the </a:t>
            </a:r>
            <a:r>
              <a:rPr lang="en-US" sz="4400" b="1" dirty="0" smtClean="0">
                <a:solidFill>
                  <a:srgbClr val="FF0000"/>
                </a:solidFill>
              </a:rPr>
              <a:t>Rocky Mountains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harbor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measure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aboard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settle down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manage </a:t>
            </a:r>
            <a:r>
              <a:rPr lang="en-US" sz="4400" b="1" dirty="0" smtClean="0">
                <a:solidFill>
                  <a:srgbClr val="FF0000"/>
                </a:solidFill>
              </a:rPr>
              <a:t>to 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catch </a:t>
            </a:r>
            <a:r>
              <a:rPr lang="en-US" sz="4400" b="1" dirty="0" smtClean="0">
                <a:solidFill>
                  <a:srgbClr val="FF0000"/>
                </a:solidFill>
              </a:rPr>
              <a:t>sight of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eagle                             cowboy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within                       have </a:t>
            </a:r>
            <a:r>
              <a:rPr lang="en-US" sz="4400" b="1" dirty="0" smtClean="0">
                <a:solidFill>
                  <a:srgbClr val="FF0000"/>
                </a:solidFill>
              </a:rPr>
              <a:t>a gift </a:t>
            </a:r>
            <a:r>
              <a:rPr lang="en-US" sz="4400" b="1" dirty="0" smtClean="0">
                <a:solidFill>
                  <a:srgbClr val="FF0000"/>
                </a:solidFill>
              </a:rPr>
              <a:t>for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579296" cy="5721499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border 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slight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acre                            in the distance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urban  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location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topic                              mix 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mixture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bush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maple                            frost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confirm                         wealthy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distance                         slightly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mist 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           misty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schoolmate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booth  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downtown                          pearl 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Cantonese             approximately 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dawn                             workplace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buffet                                  </a:t>
            </a:r>
            <a:r>
              <a:rPr lang="en-US" sz="4400" b="1" dirty="0" smtClean="0">
                <a:solidFill>
                  <a:srgbClr val="FF0000"/>
                </a:solidFill>
              </a:rPr>
              <a:t>broad 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nearby </a:t>
            </a:r>
            <a:endParaRPr lang="en-US" sz="4400" b="1" dirty="0" smtClean="0">
              <a:solidFill>
                <a:srgbClr val="FF0000"/>
              </a:solidFill>
            </a:endParaRPr>
          </a:p>
          <a:p>
            <a:r>
              <a:rPr lang="en-US" sz="4400" b="1" dirty="0" smtClean="0">
                <a:solidFill>
                  <a:srgbClr val="FF0000"/>
                </a:solidFill>
              </a:rPr>
              <a:t>tradition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terrify 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pleased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impress  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impressive</a:t>
            </a:r>
            <a:endParaRPr lang="zh-CN" altLang="en-US" sz="4400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83</Words>
  <Application>Microsoft Office PowerPoint</Application>
  <PresentationFormat>全屏显示(4:3)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二中人</cp:lastModifiedBy>
  <cp:revision>4</cp:revision>
  <dcterms:modified xsi:type="dcterms:W3CDTF">2012-09-21T08:09:57Z</dcterms:modified>
</cp:coreProperties>
</file>