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715436" cy="50673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achievement                     welfare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project                                institute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specialist       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behaviour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chimp                           connection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Human being                   campaign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landmine                     organization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behave                                specialize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6126163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shade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move off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w</a:t>
            </a:r>
            <a:r>
              <a:rPr lang="en-US" sz="4400" b="1" dirty="0" smtClean="0">
                <a:solidFill>
                  <a:srgbClr val="FF0000"/>
                </a:solidFill>
              </a:rPr>
              <a:t>orthwhile              nest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bond                         observe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observation             outspoken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respect                      argue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argument                 crowd </a:t>
            </a:r>
            <a:r>
              <a:rPr lang="en-US" sz="4400" b="1" dirty="0" smtClean="0">
                <a:solidFill>
                  <a:srgbClr val="FF0000"/>
                </a:solidFill>
              </a:rPr>
              <a:t>in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entertainment  </a:t>
            </a:r>
            <a:r>
              <a:rPr lang="en-US" sz="4400" b="1" dirty="0" smtClean="0">
                <a:solidFill>
                  <a:srgbClr val="FF0000"/>
                </a:solidFill>
              </a:rPr>
              <a:t>     lead </a:t>
            </a:r>
            <a:r>
              <a:rPr lang="en-US" sz="4400" b="1" dirty="0" smtClean="0">
                <a:solidFill>
                  <a:srgbClr val="FF0000"/>
                </a:solidFill>
              </a:rPr>
              <a:t>a …life  crowd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inspire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40871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inspiration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support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Look down upon  </a:t>
            </a:r>
            <a:r>
              <a:rPr lang="en-US" sz="4400" b="1" dirty="0" smtClean="0">
                <a:solidFill>
                  <a:srgbClr val="FF0000"/>
                </a:solidFill>
              </a:rPr>
              <a:t>        refer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refer </a:t>
            </a:r>
            <a:r>
              <a:rPr lang="en-US" sz="4400" b="1" dirty="0" smtClean="0">
                <a:solidFill>
                  <a:srgbClr val="FF0000"/>
                </a:solidFill>
              </a:rPr>
              <a:t>to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audience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by </a:t>
            </a:r>
            <a:r>
              <a:rPr lang="en-US" sz="4400" b="1" dirty="0" smtClean="0">
                <a:solidFill>
                  <a:srgbClr val="FF0000"/>
                </a:solidFill>
              </a:rPr>
              <a:t>chance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come across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career                            rate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sickness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intend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emergence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generation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determination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kindness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smtClean="0">
                <a:solidFill>
                  <a:srgbClr val="FF0000"/>
                </a:solidFill>
              </a:rPr>
              <a:t>consideration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deliver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carry </a:t>
            </a:r>
            <a:r>
              <a:rPr lang="en-US" sz="4400" b="1" dirty="0" smtClean="0">
                <a:solidFill>
                  <a:srgbClr val="FF0000"/>
                </a:solidFill>
              </a:rPr>
              <a:t>on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modest 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70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二中人</cp:lastModifiedBy>
  <cp:revision>48</cp:revision>
  <dcterms:created xsi:type="dcterms:W3CDTF">2012-10-21T00:46:04Z</dcterms:created>
  <dcterms:modified xsi:type="dcterms:W3CDTF">2012-10-22T02:37:14Z</dcterms:modified>
</cp:coreProperties>
</file>