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280920" cy="501811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statistic                      </a:t>
            </a:r>
            <a:r>
              <a:rPr lang="en-US" sz="4400" b="1" dirty="0" err="1" smtClean="0">
                <a:solidFill>
                  <a:srgbClr val="FF0000"/>
                </a:solidFill>
              </a:rPr>
              <a:t>sunburnt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struggle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decade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super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output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strain 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crop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hunger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disturbing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expand                          circulate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Vietnam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thanks to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battle   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rid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19268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rid…of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be </a:t>
            </a:r>
            <a:r>
              <a:rPr lang="en-US" sz="4400" b="1" dirty="0" smtClean="0">
                <a:solidFill>
                  <a:srgbClr val="FF0000"/>
                </a:solidFill>
              </a:rPr>
              <a:t>satisfied with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freedom                would </a:t>
            </a:r>
            <a:r>
              <a:rPr lang="en-US" sz="4400" b="1" dirty="0" smtClean="0">
                <a:solidFill>
                  <a:srgbClr val="FF0000"/>
                </a:solidFill>
              </a:rPr>
              <a:t>rather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therefore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equip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sorghum                grain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peanut                   export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nationality            </a:t>
            </a:r>
            <a:r>
              <a:rPr lang="en-US" sz="4400" b="1" dirty="0" smtClean="0">
                <a:solidFill>
                  <a:srgbClr val="FF0000"/>
                </a:solidFill>
              </a:rPr>
              <a:t>occupation  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personality           </a:t>
            </a:r>
            <a:r>
              <a:rPr lang="en-US" sz="4400" b="1" dirty="0" smtClean="0">
                <a:solidFill>
                  <a:srgbClr val="FF0000"/>
                </a:solidFill>
              </a:rPr>
              <a:t>confuse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regret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chemical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organic                               fertile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fertilizer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production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bacteria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pest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build </a:t>
            </a:r>
            <a:r>
              <a:rPr lang="en-US" sz="4400" b="1" dirty="0" smtClean="0">
                <a:solidFill>
                  <a:srgbClr val="FF0000"/>
                </a:solidFill>
              </a:rPr>
              <a:t>up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lead to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nutrition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mineral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discovery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focus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soil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reduce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keep…free </a:t>
            </a:r>
            <a:r>
              <a:rPr lang="en-US" sz="4400" b="1" dirty="0" smtClean="0">
                <a:solidFill>
                  <a:srgbClr val="FF0000"/>
                </a:solidFill>
              </a:rPr>
              <a:t>from   </a:t>
            </a:r>
            <a:r>
              <a:rPr lang="en-US" sz="4400" b="1" dirty="0" smtClean="0">
                <a:solidFill>
                  <a:srgbClr val="FF0000"/>
                </a:solidFill>
              </a:rPr>
              <a:t>        soybean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root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skim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underline                       summary  </a:t>
            </a:r>
          </a:p>
          <a:p>
            <a:r>
              <a:rPr lang="en-US" sz="4400" b="1" smtClean="0">
                <a:solidFill>
                  <a:srgbClr val="FF0000"/>
                </a:solidFill>
              </a:rPr>
              <a:t>comment                       producer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industrial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4</cp:revision>
  <dcterms:modified xsi:type="dcterms:W3CDTF">2012-10-22T03:10:10Z</dcterms:modified>
</cp:coreProperties>
</file>