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6048672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</a:rPr>
              <a:t>characeristic</a:t>
            </a:r>
            <a:r>
              <a:rPr lang="en-US" sz="4400" b="1" dirty="0" smtClean="0">
                <a:solidFill>
                  <a:srgbClr val="FF0000"/>
                </a:solidFill>
              </a:rPr>
              <a:t>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</a:t>
            </a:r>
            <a:r>
              <a:rPr lang="en-US" sz="4400" b="1" dirty="0" smtClean="0">
                <a:solidFill>
                  <a:srgbClr val="FF0000"/>
                </a:solidFill>
              </a:rPr>
              <a:t>put forward      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conclude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err="1" smtClean="0">
                <a:solidFill>
                  <a:srgbClr val="FF0000"/>
                </a:solidFill>
              </a:rPr>
              <a:t>analyse</a:t>
            </a:r>
            <a:r>
              <a:rPr lang="en-US" sz="4400" b="1" dirty="0" smtClean="0">
                <a:solidFill>
                  <a:srgbClr val="FF0000"/>
                </a:solidFill>
              </a:rPr>
              <a:t>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radium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painter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defeat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attend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scientific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conclusion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expose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deadly   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infectious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cholera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challenge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victim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 physician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outbreak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absorb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expert  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cure                            pump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infect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suspect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pollute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certainty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enquiry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neighborhood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apart  </a:t>
            </a:r>
            <a:r>
              <a:rPr lang="en-US" sz="4400" b="1" dirty="0" smtClean="0">
                <a:solidFill>
                  <a:srgbClr val="FF0000"/>
                </a:solidFill>
              </a:rPr>
              <a:t>from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brightness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physician   outbreak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absorb     expert           cure   pump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infect     suspect           pollute   certainty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enquiry     neighborhood     apart  from   brightness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severe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clue        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spin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backward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foresee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investigate         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blame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handle	   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draw </a:t>
            </a:r>
            <a:r>
              <a:rPr lang="en-US" sz="4400" b="1" dirty="0" smtClean="0">
                <a:solidFill>
                  <a:srgbClr val="FF0000"/>
                </a:solidFill>
              </a:rPr>
              <a:t>a </a:t>
            </a:r>
            <a:r>
              <a:rPr lang="en-US" sz="4400" b="1" dirty="0" smtClean="0">
                <a:solidFill>
                  <a:srgbClr val="FF0000"/>
                </a:solidFill>
              </a:rPr>
              <a:t>conclusion      germ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be </a:t>
            </a:r>
            <a:r>
              <a:rPr lang="en-US" sz="4400" b="1" dirty="0" smtClean="0">
                <a:solidFill>
                  <a:srgbClr val="FF0000"/>
                </a:solidFill>
              </a:rPr>
              <a:t>exposed to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announce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instruct	 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link </a:t>
            </a:r>
            <a:r>
              <a:rPr lang="en-US" sz="4400" b="1" dirty="0" smtClean="0">
                <a:solidFill>
                  <a:srgbClr val="FF0000"/>
                </a:solidFill>
              </a:rPr>
              <a:t>…to</a:t>
            </a:r>
            <a:r>
              <a:rPr lang="en-US" sz="4400" b="1" dirty="0" smtClean="0">
                <a:solidFill>
                  <a:srgbClr val="FF0000"/>
                </a:solidFill>
              </a:rPr>
              <a:t>/                    be </a:t>
            </a:r>
            <a:r>
              <a:rPr lang="en-US" sz="4400" b="1" dirty="0" smtClean="0">
                <a:solidFill>
                  <a:srgbClr val="FF0000"/>
                </a:solidFill>
              </a:rPr>
              <a:t>linked to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6192688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responsible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construct</a:t>
            </a:r>
            <a:r>
              <a:rPr lang="en-US" sz="4400" b="1" dirty="0" smtClean="0">
                <a:solidFill>
                  <a:srgbClr val="FF0000"/>
                </a:solidFill>
              </a:rPr>
              <a:t>	   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be </a:t>
            </a:r>
            <a:r>
              <a:rPr lang="en-US" sz="4400" b="1" dirty="0" smtClean="0">
                <a:solidFill>
                  <a:srgbClr val="FF0000"/>
                </a:solidFill>
              </a:rPr>
              <a:t>strict </a:t>
            </a:r>
            <a:r>
              <a:rPr lang="en-US" sz="4400" b="1" dirty="0" smtClean="0">
                <a:solidFill>
                  <a:srgbClr val="FF0000"/>
                </a:solidFill>
              </a:rPr>
              <a:t>with            lead </a:t>
            </a:r>
            <a:r>
              <a:rPr lang="en-US" sz="4400" b="1" dirty="0" smtClean="0">
                <a:solidFill>
                  <a:srgbClr val="FF0000"/>
                </a:solidFill>
              </a:rPr>
              <a:t>to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construction    </a:t>
            </a:r>
            <a:r>
              <a:rPr lang="en-US" sz="4400" b="1" dirty="0" smtClean="0">
                <a:solidFill>
                  <a:srgbClr val="FF0000"/>
                </a:solidFill>
              </a:rPr>
              <a:t>          contribute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firework  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chart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creative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co-operative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positive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movement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revolutionary  </a:t>
            </a:r>
            <a:r>
              <a:rPr lang="en-US" sz="4400" b="1" dirty="0" smtClean="0">
                <a:solidFill>
                  <a:srgbClr val="FF0000"/>
                </a:solidFill>
              </a:rPr>
              <a:t>        </a:t>
            </a:r>
            <a:r>
              <a:rPr lang="en-US" sz="4400" b="1" dirty="0" smtClean="0">
                <a:solidFill>
                  <a:srgbClr val="FF0000"/>
                </a:solidFill>
              </a:rPr>
              <a:t>enthusiastic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make sense     </a:t>
            </a:r>
            <a:r>
              <a:rPr lang="en-US" sz="4400" b="1" dirty="0" smtClean="0">
                <a:solidFill>
                  <a:srgbClr val="FF0000"/>
                </a:solidFill>
              </a:rPr>
              <a:t>         cautious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privately   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</a:t>
            </a:r>
            <a:r>
              <a:rPr lang="en-US" sz="4400" b="1" dirty="0" smtClean="0">
                <a:solidFill>
                  <a:srgbClr val="FF0000"/>
                </a:solidFill>
              </a:rPr>
              <a:t>reject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smtClean="0">
                <a:solidFill>
                  <a:srgbClr val="FF0000"/>
                </a:solidFill>
              </a:rPr>
              <a:t>loop        </a:t>
            </a:r>
            <a:r>
              <a:rPr lang="en-US" sz="4400" b="1" smtClean="0">
                <a:solidFill>
                  <a:srgbClr val="FF0000"/>
                </a:solidFill>
              </a:rPr>
              <a:t>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universe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8</cp:revision>
  <dcterms:modified xsi:type="dcterms:W3CDTF">2012-11-12T04:13:01Z</dcterms:modified>
</cp:coreProperties>
</file>