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640960" cy="652534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journalist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involve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editor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photograph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</a:t>
            </a:r>
            <a:r>
              <a:rPr lang="en-US" sz="4400" b="1" dirty="0" smtClean="0">
                <a:solidFill>
                  <a:srgbClr val="FF0000"/>
                </a:solidFill>
              </a:rPr>
              <a:t>hotographer          photography   </a:t>
            </a:r>
            <a:r>
              <a:rPr lang="en-US" sz="4400" b="1" dirty="0" smtClean="0">
                <a:solidFill>
                  <a:srgbClr val="FF0000"/>
                </a:solidFill>
              </a:rPr>
              <a:t>unforgettable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assignment     </a:t>
            </a:r>
            <a:r>
              <a:rPr lang="en-US" sz="4400" b="1" dirty="0" smtClean="0">
                <a:solidFill>
                  <a:srgbClr val="FF0000"/>
                </a:solidFill>
              </a:rPr>
              <a:t>delighted                         admirable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assist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assistant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submit                              profession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568952" cy="61261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professional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</a:t>
            </a:r>
            <a:r>
              <a:rPr lang="en-US" sz="4800" b="1" dirty="0" smtClean="0">
                <a:solidFill>
                  <a:srgbClr val="FF0000"/>
                </a:solidFill>
              </a:rPr>
              <a:t>colleague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eager                        concentrate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concentrate </a:t>
            </a:r>
            <a:r>
              <a:rPr lang="en-US" sz="4800" b="1" dirty="0" smtClean="0">
                <a:solidFill>
                  <a:srgbClr val="FF0000"/>
                </a:solidFill>
              </a:rPr>
              <a:t>on </a:t>
            </a:r>
            <a:r>
              <a:rPr lang="en-US" sz="4800" b="1" dirty="0" smtClean="0">
                <a:solidFill>
                  <a:srgbClr val="FF0000"/>
                </a:solidFill>
              </a:rPr>
              <a:t>          </a:t>
            </a:r>
            <a:r>
              <a:rPr lang="en-US" sz="4800" b="1" dirty="0" smtClean="0">
                <a:solidFill>
                  <a:srgbClr val="FF0000"/>
                </a:solidFill>
              </a:rPr>
              <a:t>amateur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update                           assess 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acquire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inform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deadline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interviewee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meanwhile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</a:t>
            </a:r>
            <a:r>
              <a:rPr lang="en-US" sz="4800" b="1" dirty="0" smtClean="0">
                <a:solidFill>
                  <a:srgbClr val="FF0000"/>
                </a:solidFill>
              </a:rPr>
              <a:t>depend on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86800" cy="579350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case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accuse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accuse </a:t>
            </a:r>
            <a:r>
              <a:rPr lang="en-US" sz="4800" b="1" dirty="0" smtClean="0">
                <a:solidFill>
                  <a:srgbClr val="FF0000"/>
                </a:solidFill>
              </a:rPr>
              <a:t>…</a:t>
            </a:r>
            <a:r>
              <a:rPr lang="en-US" sz="4800" b="1" dirty="0" smtClean="0">
                <a:solidFill>
                  <a:srgbClr val="FF0000"/>
                </a:solidFill>
              </a:rPr>
              <a:t>of 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accusation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deny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so </a:t>
            </a:r>
            <a:r>
              <a:rPr lang="en-US" sz="4800" b="1" dirty="0" smtClean="0">
                <a:solidFill>
                  <a:srgbClr val="FF0000"/>
                </a:solidFill>
              </a:rPr>
              <a:t>as to do </a:t>
            </a:r>
            <a:r>
              <a:rPr lang="en-US" sz="4800" b="1" dirty="0" err="1" smtClean="0">
                <a:solidFill>
                  <a:srgbClr val="FF0000"/>
                </a:solidFill>
              </a:rPr>
              <a:t>sth</a:t>
            </a:r>
            <a:r>
              <a:rPr lang="en-US" sz="4800" b="1" dirty="0" smtClean="0">
                <a:solidFill>
                  <a:srgbClr val="FF0000"/>
                </a:solidFill>
              </a:rPr>
              <a:t>           skeptical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guilty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dilemma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demand                     demanding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publish                        scoop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333374"/>
            <a:ext cx="8229600" cy="626397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section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concise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imaginative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technical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technically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thorough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gifted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idiomatic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housewife                          crime 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edition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ahead of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department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accurate 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senior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polish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chief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approve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smtClean="0">
                <a:solidFill>
                  <a:srgbClr val="FF0000"/>
                </a:solidFill>
              </a:rPr>
              <a:t>process </a:t>
            </a:r>
            <a:r>
              <a:rPr lang="en-US" sz="4800" b="1" smtClean="0">
                <a:solidFill>
                  <a:srgbClr val="FF0000"/>
                </a:solidFill>
              </a:rPr>
              <a:t>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negative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appointment  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2</cp:revision>
  <dcterms:modified xsi:type="dcterms:W3CDTF">2012-11-14T01:34:33Z</dcterms:modified>
</cp:coreProperties>
</file>