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424936" cy="516212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aid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     first </a:t>
            </a:r>
            <a:r>
              <a:rPr lang="en-US" sz="4800" b="1" dirty="0" smtClean="0">
                <a:solidFill>
                  <a:srgbClr val="FF0000"/>
                </a:solidFill>
              </a:rPr>
              <a:t>aid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temporary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fall ill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injury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bleed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nosebleed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sprain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sprained  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ankle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choke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cupboard</a:t>
            </a:r>
            <a:endParaRPr lang="zh-CN" alt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skin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essential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organ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layer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barrier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poison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ray                             complex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variety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liquid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radiation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mild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mildly                         pan 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stove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heal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686800" cy="579350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tissue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electric shock 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swell                     swollen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blister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watery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char             over </a:t>
            </a:r>
            <a:r>
              <a:rPr lang="en-US" sz="4800" b="1" dirty="0" smtClean="0">
                <a:solidFill>
                  <a:srgbClr val="FF0000"/>
                </a:solidFill>
              </a:rPr>
              <a:t>and over </a:t>
            </a:r>
            <a:r>
              <a:rPr lang="en-US" sz="4800" b="1" dirty="0" smtClean="0">
                <a:solidFill>
                  <a:srgbClr val="FF0000"/>
                </a:solidFill>
              </a:rPr>
              <a:t>again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scissors              unbearable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basin                    squeeze 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squeeze </a:t>
            </a:r>
            <a:r>
              <a:rPr lang="en-US" sz="4800" b="1" dirty="0" smtClean="0">
                <a:solidFill>
                  <a:srgbClr val="FF0000"/>
                </a:solidFill>
              </a:rPr>
              <a:t>out </a:t>
            </a:r>
            <a:r>
              <a:rPr lang="en-US" sz="4800" b="1" dirty="0" smtClean="0">
                <a:solidFill>
                  <a:srgbClr val="FF0000"/>
                </a:solidFill>
              </a:rPr>
              <a:t>           </a:t>
            </a:r>
            <a:r>
              <a:rPr lang="en-US" sz="4800" b="1" dirty="0" smtClean="0">
                <a:solidFill>
                  <a:srgbClr val="FF0000"/>
                </a:solidFill>
              </a:rPr>
              <a:t>nerve </a:t>
            </a:r>
            <a:endParaRPr lang="zh-CN" altLang="en-US" sz="4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bandage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in place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ointment                  infection 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vital                           symptom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label                         kettle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pour                          wrist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damp  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sleeve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 blouse                        tight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tightly                                firm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firmly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throat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ceremony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bravery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stab                           a </a:t>
            </a:r>
            <a:r>
              <a:rPr lang="en-US" sz="4400" b="1" dirty="0" smtClean="0">
                <a:solidFill>
                  <a:srgbClr val="FF0000"/>
                </a:solidFill>
              </a:rPr>
              <a:t>number of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put </a:t>
            </a:r>
            <a:r>
              <a:rPr lang="en-US" sz="4400" b="1" dirty="0" smtClean="0">
                <a:solidFill>
                  <a:srgbClr val="FF0000"/>
                </a:solidFill>
              </a:rPr>
              <a:t>one’s hands on  </a:t>
            </a:r>
            <a:r>
              <a:rPr lang="en-US" sz="4400" b="1" dirty="0" smtClean="0">
                <a:solidFill>
                  <a:srgbClr val="FF0000"/>
                </a:solidFill>
              </a:rPr>
              <a:t>          </a:t>
            </a:r>
            <a:r>
              <a:rPr lang="en-US" sz="4400" b="1" dirty="0" smtClean="0">
                <a:solidFill>
                  <a:srgbClr val="FF0000"/>
                </a:solidFill>
              </a:rPr>
              <a:t>treat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apply                                 pressure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ambulance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scheme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make a difference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</a:t>
            </a:r>
            <a:r>
              <a:rPr lang="en-US" sz="4400" b="1" dirty="0" smtClean="0">
                <a:solidFill>
                  <a:srgbClr val="FF0000"/>
                </a:solidFill>
              </a:rPr>
              <a:t>bruise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2</cp:revision>
  <dcterms:modified xsi:type="dcterms:W3CDTF">2012-11-14T02:12:55Z</dcterms:modified>
</cp:coreProperties>
</file>