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32656"/>
            <a:ext cx="8136904" cy="6192688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aspect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impression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take up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constant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constantly                                jet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jet </a:t>
            </a:r>
            <a:r>
              <a:rPr lang="en-US" sz="4400" b="1" dirty="0" smtClean="0">
                <a:solidFill>
                  <a:srgbClr val="FF0000"/>
                </a:solidFill>
              </a:rPr>
              <a:t>lag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flashback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previous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uncertain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guide                                  tablet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expertise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capsule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steward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stewardess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435280" cy="666936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opening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sideways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surroundings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tolerate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combination                  lack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adjustment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mask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be </a:t>
            </a:r>
            <a:r>
              <a:rPr lang="en-US" sz="4400" b="1" dirty="0" smtClean="0">
                <a:solidFill>
                  <a:srgbClr val="FF0000"/>
                </a:solidFill>
              </a:rPr>
              <a:t>back on one’s feet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hover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carriage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press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fasten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belt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safety </a:t>
            </a:r>
            <a:r>
              <a:rPr lang="en-US" sz="4400" b="1" dirty="0" smtClean="0">
                <a:solidFill>
                  <a:srgbClr val="FF0000"/>
                </a:solidFill>
              </a:rPr>
              <a:t>belt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lose sight of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sweep up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flash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switch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timetable                       exhausted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slide </a:t>
            </a:r>
            <a:r>
              <a:rPr lang="en-US" sz="4400" b="1" dirty="0" smtClean="0">
                <a:solidFill>
                  <a:srgbClr val="FF0000"/>
                </a:solidFill>
              </a:rPr>
              <a:t>into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optimistic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pessimistic                     speed </a:t>
            </a:r>
            <a:r>
              <a:rPr lang="en-US" sz="4400" b="1" dirty="0" smtClean="0">
                <a:solidFill>
                  <a:srgbClr val="FF0000"/>
                </a:solidFill>
              </a:rPr>
              <a:t>up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pedal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alien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mud                                 desert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enormous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imitate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moveable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citizen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typist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typewriter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postage                     postcode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button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instant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receiver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efficiency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efficient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ribbon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dustbin                       dispose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disposal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ecology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greedy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swallow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material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recycle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smtClean="0">
                <a:solidFill>
                  <a:srgbClr val="FF0000"/>
                </a:solidFill>
              </a:rPr>
              <a:t>manufacture                  etc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goods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representative   settlement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motivation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2</cp:revision>
  <dcterms:modified xsi:type="dcterms:W3CDTF">2012-11-14T01:00:44Z</dcterms:modified>
</cp:coreProperties>
</file>