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B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280920" cy="530614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62BE7"/>
                </a:solidFill>
              </a:rPr>
              <a:t>cigarette  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alcohol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alcoholic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abuse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 </a:t>
            </a:r>
            <a:r>
              <a:rPr lang="en-US" sz="4800" b="1" dirty="0" smtClean="0">
                <a:solidFill>
                  <a:srgbClr val="462BE7"/>
                </a:solidFill>
              </a:rPr>
              <a:t>fitness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sexual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</a:t>
            </a:r>
            <a:r>
              <a:rPr lang="en-US" sz="4800" b="1" dirty="0" smtClean="0">
                <a:solidFill>
                  <a:srgbClr val="462BE7"/>
                </a:solidFill>
              </a:rPr>
              <a:t>stress 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stressful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</a:t>
            </a:r>
            <a:r>
              <a:rPr lang="en-US" sz="4800" b="1" dirty="0" smtClean="0">
                <a:solidFill>
                  <a:srgbClr val="462BE7"/>
                </a:solidFill>
              </a:rPr>
              <a:t>obesity 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adolescent 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</a:t>
            </a:r>
            <a:r>
              <a:rPr lang="en-US" sz="4800" b="1" dirty="0" smtClean="0">
                <a:solidFill>
                  <a:srgbClr val="462BE7"/>
                </a:solidFill>
              </a:rPr>
              <a:t>adolescence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ban 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</a:t>
            </a:r>
            <a:r>
              <a:rPr lang="en-US" sz="4800" b="1" dirty="0" smtClean="0">
                <a:solidFill>
                  <a:srgbClr val="462BE7"/>
                </a:solidFill>
              </a:rPr>
              <a:t>due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         </a:t>
            </a:r>
            <a:r>
              <a:rPr lang="en-US" sz="4800" b="1" dirty="0" err="1" smtClean="0">
                <a:solidFill>
                  <a:srgbClr val="462BE7"/>
                </a:solidFill>
              </a:rPr>
              <a:t>due</a:t>
            </a:r>
            <a:r>
              <a:rPr lang="en-US" sz="4800" b="1" dirty="0" smtClean="0">
                <a:solidFill>
                  <a:srgbClr val="462BE7"/>
                </a:solidFill>
              </a:rPr>
              <a:t> to</a:t>
            </a:r>
            <a:endParaRPr lang="zh-CN" altLang="en-US" sz="4800" b="1" dirty="0">
              <a:solidFill>
                <a:srgbClr val="462BE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33670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62BE7"/>
                </a:solidFill>
              </a:rPr>
              <a:t>tough 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addicted  </a:t>
            </a:r>
            <a:endParaRPr lang="zh-CN" alt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be addicted to  </a:t>
            </a:r>
            <a:r>
              <a:rPr lang="en-US" sz="4800" b="1" dirty="0" smtClean="0">
                <a:solidFill>
                  <a:srgbClr val="462BE7"/>
                </a:solidFill>
              </a:rPr>
              <a:t>       </a:t>
            </a:r>
            <a:r>
              <a:rPr lang="en-US" sz="4800" b="1" dirty="0" smtClean="0">
                <a:solidFill>
                  <a:srgbClr val="462BE7"/>
                </a:solidFill>
              </a:rPr>
              <a:t>nicotine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accustom           </a:t>
            </a:r>
            <a:r>
              <a:rPr lang="en-US" sz="4800" b="1" dirty="0" smtClean="0">
                <a:solidFill>
                  <a:srgbClr val="462BE7"/>
                </a:solidFill>
              </a:rPr>
              <a:t>be accustomed to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withdrawal            </a:t>
            </a:r>
            <a:r>
              <a:rPr lang="en-US" sz="4800" b="1" dirty="0" smtClean="0">
                <a:solidFill>
                  <a:srgbClr val="462BE7"/>
                </a:solidFill>
              </a:rPr>
              <a:t>bad-tempered</a:t>
            </a:r>
            <a:endParaRPr lang="zh-CN" alt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automatic  </a:t>
            </a:r>
            <a:r>
              <a:rPr lang="en-US" sz="4800" b="1" dirty="0" smtClean="0">
                <a:solidFill>
                  <a:srgbClr val="462BE7"/>
                </a:solidFill>
              </a:rPr>
              <a:t>            </a:t>
            </a:r>
            <a:r>
              <a:rPr lang="en-US" sz="4800" b="1" dirty="0" smtClean="0">
                <a:solidFill>
                  <a:srgbClr val="462BE7"/>
                </a:solidFill>
              </a:rPr>
              <a:t>automatically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mental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mentally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quit      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effect</a:t>
            </a:r>
            <a:endParaRPr lang="zh-CN" altLang="en-US" b="1" dirty="0">
              <a:solidFill>
                <a:srgbClr val="462BE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58655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62BE7"/>
                </a:solidFill>
              </a:rPr>
              <a:t>lung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pregnant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abnormal             </a:t>
            </a:r>
            <a:r>
              <a:rPr lang="en-US" sz="4800" b="1" dirty="0" smtClean="0">
                <a:solidFill>
                  <a:srgbClr val="462BE7"/>
                </a:solidFill>
              </a:rPr>
              <a:t>breathless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unfit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strengthen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resolve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decide on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packet              </a:t>
            </a:r>
            <a:r>
              <a:rPr lang="en-US" sz="4800" b="1" dirty="0" smtClean="0">
                <a:solidFill>
                  <a:srgbClr val="462BE7"/>
                </a:solidFill>
              </a:rPr>
              <a:t>feel like doing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relaxation           </a:t>
            </a:r>
            <a:r>
              <a:rPr lang="en-US" sz="4800" b="1" dirty="0" smtClean="0">
                <a:solidFill>
                  <a:srgbClr val="462BE7"/>
                </a:solidFill>
              </a:rPr>
              <a:t>desperate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chemist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gum</a:t>
            </a:r>
            <a:endParaRPr lang="zh-CN" altLang="en-US" sz="4800" b="1" dirty="0">
              <a:solidFill>
                <a:srgbClr val="462BE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784976" cy="674136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62BE7"/>
                </a:solidFill>
              </a:rPr>
              <a:t>chewing gum   </a:t>
            </a:r>
            <a:r>
              <a:rPr lang="en-US" sz="4800" b="1" dirty="0" smtClean="0">
                <a:solidFill>
                  <a:srgbClr val="462BE7"/>
                </a:solidFill>
              </a:rPr>
              <a:t>       </a:t>
            </a:r>
            <a:r>
              <a:rPr lang="en-US" sz="4800" b="1" dirty="0" smtClean="0">
                <a:solidFill>
                  <a:srgbClr val="462BE7"/>
                </a:solidFill>
              </a:rPr>
              <a:t>disappointed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weaken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ashamed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comprehension        </a:t>
            </a:r>
            <a:r>
              <a:rPr lang="en-US" sz="4800" b="1" dirty="0" smtClean="0">
                <a:solidFill>
                  <a:srgbClr val="462BE7"/>
                </a:solidFill>
              </a:rPr>
              <a:t>in spite of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take </a:t>
            </a:r>
            <a:r>
              <a:rPr lang="en-US" sz="4800" b="1" dirty="0" smtClean="0">
                <a:solidFill>
                  <a:srgbClr val="462BE7"/>
                </a:solidFill>
              </a:rPr>
              <a:t>risk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get into</a:t>
            </a:r>
            <a:endParaRPr lang="zh-CN" alt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etc  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appendix 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 illegal                            pill  </a:t>
            </a:r>
          </a:p>
          <a:p>
            <a:r>
              <a:rPr lang="en-US" sz="4800" b="1" dirty="0" smtClean="0">
                <a:solidFill>
                  <a:srgbClr val="462BE7"/>
                </a:solidFill>
              </a:rPr>
              <a:t> robbery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slippery </a:t>
            </a:r>
            <a:endParaRPr lang="zh-CN" altLang="en-US" sz="4800" b="1" dirty="0">
              <a:solidFill>
                <a:srgbClr val="462BE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62BE7"/>
                </a:solidFill>
              </a:rPr>
              <a:t>at risk </a:t>
            </a:r>
            <a:r>
              <a:rPr lang="en-US" sz="4800" b="1" dirty="0" smtClean="0">
                <a:solidFill>
                  <a:srgbClr val="462BE7"/>
                </a:solidFill>
              </a:rPr>
              <a:t>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immune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survival                        sex  </a:t>
            </a:r>
          </a:p>
          <a:p>
            <a:r>
              <a:rPr lang="en-US" sz="4800" b="1" dirty="0" smtClean="0">
                <a:solidFill>
                  <a:srgbClr val="462BE7"/>
                </a:solidFill>
              </a:rPr>
              <a:t>fluid      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inject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injection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needle  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spill     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male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female                         </a:t>
            </a:r>
            <a:r>
              <a:rPr lang="en-US" sz="4800" b="1" dirty="0" smtClean="0">
                <a:solidFill>
                  <a:srgbClr val="462BE7"/>
                </a:solidFill>
              </a:rPr>
              <a:t>condom </a:t>
            </a:r>
            <a:endParaRPr lang="en-US" sz="4800" b="1" dirty="0" smtClean="0">
              <a:solidFill>
                <a:srgbClr val="462BE7"/>
              </a:solidFill>
            </a:endParaRPr>
          </a:p>
          <a:p>
            <a:r>
              <a:rPr lang="en-US" sz="4800" b="1" dirty="0" smtClean="0">
                <a:solidFill>
                  <a:srgbClr val="462BE7"/>
                </a:solidFill>
              </a:rPr>
              <a:t>homosexual              </a:t>
            </a:r>
            <a:r>
              <a:rPr lang="en-US" sz="4800" b="1" dirty="0" smtClean="0">
                <a:solidFill>
                  <a:srgbClr val="462BE7"/>
                </a:solidFill>
              </a:rPr>
              <a:t>prejudice </a:t>
            </a:r>
            <a:endParaRPr lang="zh-CN" altLang="en-US" sz="4800" b="1" dirty="0">
              <a:solidFill>
                <a:srgbClr val="462BE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sz="4400" b="1" dirty="0" err="1" smtClean="0">
                <a:solidFill>
                  <a:srgbClr val="462BE7"/>
                </a:solidFill>
              </a:rPr>
              <a:t>judgement</a:t>
            </a:r>
            <a:r>
              <a:rPr lang="en-US" sz="4400" b="1" dirty="0" smtClean="0">
                <a:solidFill>
                  <a:srgbClr val="462BE7"/>
                </a:solidFill>
              </a:rPr>
              <a:t>  </a:t>
            </a:r>
            <a:endParaRPr lang="en-US" sz="4400" b="1" dirty="0" smtClean="0">
              <a:solidFill>
                <a:srgbClr val="462BE7"/>
              </a:solidFill>
            </a:endParaRPr>
          </a:p>
          <a:p>
            <a:r>
              <a:rPr lang="en-US" sz="4400" b="1" dirty="0" smtClean="0">
                <a:solidFill>
                  <a:srgbClr val="462BE7"/>
                </a:solidFill>
              </a:rPr>
              <a:t>disco   </a:t>
            </a:r>
          </a:p>
          <a:p>
            <a:r>
              <a:rPr lang="en-US" sz="4400" b="1" dirty="0" smtClean="0">
                <a:solidFill>
                  <a:srgbClr val="462BE7"/>
                </a:solidFill>
              </a:rPr>
              <a:t>abortion   </a:t>
            </a:r>
          </a:p>
          <a:p>
            <a:r>
              <a:rPr lang="en-US" sz="4400" b="1" dirty="0" smtClean="0">
                <a:solidFill>
                  <a:srgbClr val="462BE7"/>
                </a:solidFill>
              </a:rPr>
              <a:t>cigar  </a:t>
            </a:r>
          </a:p>
          <a:p>
            <a:r>
              <a:rPr lang="en-US" sz="4400" b="1" dirty="0" smtClean="0">
                <a:solidFill>
                  <a:srgbClr val="462BE7"/>
                </a:solidFill>
              </a:rPr>
              <a:t>embarrassed   </a:t>
            </a:r>
          </a:p>
          <a:p>
            <a:r>
              <a:rPr lang="en-US" sz="4400" b="1" dirty="0" smtClean="0">
                <a:solidFill>
                  <a:srgbClr val="462BE7"/>
                </a:solidFill>
              </a:rPr>
              <a:t>awkward</a:t>
            </a:r>
            <a:endParaRPr lang="zh-CN" altLang="en-US" sz="4400" b="1" dirty="0" smtClean="0">
              <a:solidFill>
                <a:srgbClr val="462BE7"/>
              </a:solidFill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101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5</cp:revision>
  <dcterms:modified xsi:type="dcterms:W3CDTF">2012-12-27T04:37:54Z</dcterms:modified>
</cp:coreProperties>
</file>