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DF5"/>
    <a:srgbClr val="3628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208912" cy="64087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en-US" sz="4800" b="1" dirty="0" smtClean="0">
                <a:solidFill>
                  <a:srgbClr val="271DF5"/>
                </a:solidFill>
              </a:rPr>
              <a:t>diagram                       volcano 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  volcanic                   </a:t>
            </a:r>
            <a:r>
              <a:rPr lang="en-US" sz="4800" b="1" dirty="0" err="1" smtClean="0">
                <a:solidFill>
                  <a:srgbClr val="271DF5"/>
                </a:solidFill>
              </a:rPr>
              <a:t>volcanology</a:t>
            </a:r>
            <a:r>
              <a:rPr lang="en-US" sz="4800" b="1" dirty="0" smtClean="0">
                <a:solidFill>
                  <a:srgbClr val="271DF5"/>
                </a:solidFill>
              </a:rPr>
              <a:t>      volcanologist                      erupt   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 eruption                                   ash  </a:t>
            </a:r>
            <a:endParaRPr lang="zh-CN" altLang="en-US" sz="4800" b="1" dirty="0" smtClean="0">
              <a:solidFill>
                <a:srgbClr val="271DF5"/>
              </a:solidFill>
            </a:endParaRPr>
          </a:p>
          <a:p>
            <a:r>
              <a:rPr lang="en-US" sz="4800" b="1" dirty="0" smtClean="0">
                <a:solidFill>
                  <a:srgbClr val="271DF5"/>
                </a:solidFill>
              </a:rPr>
              <a:t>crater                                      lava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   hurricane               questionnaire    alongside                    equipment </a:t>
            </a:r>
            <a:endParaRPr lang="zh-CN" altLang="en-US" sz="4800" b="1" dirty="0">
              <a:solidFill>
                <a:srgbClr val="271DF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271DF5"/>
                </a:solidFill>
              </a:rPr>
              <a:t>appoint               observatory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 database             evaluate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 burn to the ground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 wave                    molten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 fountain              absolute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 absolutely          spaceman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 suit                       helmet    </a:t>
            </a:r>
            <a:endParaRPr lang="zh-CN" altLang="en-US" sz="4800" b="1" dirty="0">
              <a:solidFill>
                <a:srgbClr val="271DF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271DF5"/>
                </a:solidFill>
              </a:rPr>
              <a:t>make one’s way        potential  </a:t>
            </a:r>
            <a:endParaRPr lang="zh-CN" altLang="en-US" sz="4800" b="1" dirty="0" smtClean="0">
              <a:solidFill>
                <a:srgbClr val="271DF5"/>
              </a:solidFill>
            </a:endParaRPr>
          </a:p>
          <a:p>
            <a:r>
              <a:rPr lang="en-US" sz="4800" b="1" dirty="0" smtClean="0">
                <a:solidFill>
                  <a:srgbClr val="271DF5"/>
                </a:solidFill>
              </a:rPr>
              <a:t>actual                          geology 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sample                      candidate 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threat                         bungalow 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tornado                      typhoon 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thunderstorm            precious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novelist                      fog</a:t>
            </a:r>
            <a:endParaRPr lang="zh-CN" altLang="en-US" sz="4800" b="1" dirty="0">
              <a:solidFill>
                <a:srgbClr val="271DF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lnSpcReduction="10000"/>
          </a:bodyPr>
          <a:lstStyle/>
          <a:p>
            <a:r>
              <a:rPr lang="en-US" sz="4800" b="1" dirty="0" smtClean="0">
                <a:solidFill>
                  <a:srgbClr val="271DF5"/>
                </a:solidFill>
              </a:rPr>
              <a:t>document </a:t>
            </a:r>
            <a:r>
              <a:rPr lang="en-US" sz="4800" b="1" dirty="0" smtClean="0">
                <a:solidFill>
                  <a:srgbClr val="271DF5"/>
                </a:solidFill>
              </a:rPr>
              <a:t>                </a:t>
            </a:r>
            <a:r>
              <a:rPr lang="en-US" sz="4800" b="1" dirty="0" smtClean="0">
                <a:solidFill>
                  <a:srgbClr val="271DF5"/>
                </a:solidFill>
              </a:rPr>
              <a:t>rainbow 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 uncomfortable </a:t>
            </a:r>
            <a:r>
              <a:rPr lang="en-US" sz="4800" b="1" dirty="0" smtClean="0">
                <a:solidFill>
                  <a:srgbClr val="271DF5"/>
                </a:solidFill>
              </a:rPr>
              <a:t>       </a:t>
            </a:r>
            <a:r>
              <a:rPr lang="en-US" sz="4800" b="1" dirty="0" smtClean="0">
                <a:solidFill>
                  <a:srgbClr val="271DF5"/>
                </a:solidFill>
              </a:rPr>
              <a:t>balcony</a:t>
            </a:r>
            <a:endParaRPr lang="zh-CN" altLang="en-US" sz="4800" b="1" dirty="0" smtClean="0">
              <a:solidFill>
                <a:srgbClr val="271DF5"/>
              </a:solidFill>
            </a:endParaRPr>
          </a:p>
          <a:p>
            <a:r>
              <a:rPr lang="en-US" sz="4800" b="1" dirty="0" smtClean="0">
                <a:solidFill>
                  <a:srgbClr val="271DF5"/>
                </a:solidFill>
              </a:rPr>
              <a:t>shoot  </a:t>
            </a:r>
            <a:r>
              <a:rPr lang="en-US" sz="4800" b="1" dirty="0" smtClean="0">
                <a:solidFill>
                  <a:srgbClr val="271DF5"/>
                </a:solidFill>
              </a:rPr>
              <a:t>                        </a:t>
            </a:r>
            <a:r>
              <a:rPr lang="en-US" sz="4800" b="1" dirty="0" smtClean="0">
                <a:solidFill>
                  <a:srgbClr val="271DF5"/>
                </a:solidFill>
              </a:rPr>
              <a:t>shot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   </a:t>
            </a:r>
            <a:r>
              <a:rPr lang="en-US" sz="4800" b="1" dirty="0" smtClean="0">
                <a:solidFill>
                  <a:srgbClr val="271DF5"/>
                </a:solidFill>
              </a:rPr>
              <a:t>tremble                   </a:t>
            </a:r>
            <a:r>
              <a:rPr lang="en-US" sz="4800" b="1" dirty="0" smtClean="0">
                <a:solidFill>
                  <a:srgbClr val="271DF5"/>
                </a:solidFill>
              </a:rPr>
              <a:t>sweat 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  </a:t>
            </a:r>
            <a:r>
              <a:rPr lang="en-US" sz="4800" b="1" dirty="0" smtClean="0">
                <a:solidFill>
                  <a:srgbClr val="271DF5"/>
                </a:solidFill>
              </a:rPr>
              <a:t>anxious                    </a:t>
            </a:r>
            <a:r>
              <a:rPr lang="en-US" sz="4800" b="1" dirty="0" smtClean="0">
                <a:solidFill>
                  <a:srgbClr val="271DF5"/>
                </a:solidFill>
              </a:rPr>
              <a:t>anxiety 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  panic </a:t>
            </a:r>
            <a:r>
              <a:rPr lang="en-US" sz="4800" b="1" dirty="0" smtClean="0">
                <a:solidFill>
                  <a:srgbClr val="271DF5"/>
                </a:solidFill>
              </a:rPr>
              <a:t>                       </a:t>
            </a:r>
            <a:r>
              <a:rPr lang="en-US" sz="4800" b="1" dirty="0" smtClean="0">
                <a:solidFill>
                  <a:srgbClr val="271DF5"/>
                </a:solidFill>
              </a:rPr>
              <a:t>tsunami 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  glance through</a:t>
            </a:r>
            <a:endParaRPr lang="zh-CN" altLang="en-US" sz="4800" b="1" dirty="0" smtClean="0">
              <a:solidFill>
                <a:srgbClr val="271DF5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sz="4800" b="1" dirty="0" smtClean="0">
                <a:solidFill>
                  <a:srgbClr val="271DF5"/>
                </a:solidFill>
              </a:rPr>
              <a:t>vary from …to…   </a:t>
            </a:r>
            <a:r>
              <a:rPr lang="en-US" sz="4800" b="1" dirty="0" smtClean="0">
                <a:solidFill>
                  <a:srgbClr val="271DF5"/>
                </a:solidFill>
              </a:rPr>
              <a:t>        diverse 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diversity                        crane  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leopard                   spectacular </a:t>
            </a:r>
          </a:p>
          <a:p>
            <a:r>
              <a:rPr lang="en-US" sz="4800" b="1" dirty="0" smtClean="0">
                <a:solidFill>
                  <a:srgbClr val="271DF5"/>
                </a:solidFill>
              </a:rPr>
              <a:t> bathe                           arouse </a:t>
            </a:r>
            <a:endParaRPr lang="zh-CN" altLang="en-US" sz="4800" b="1" dirty="0" smtClean="0">
              <a:solidFill>
                <a:srgbClr val="271DF5"/>
              </a:solidFill>
            </a:endParaRPr>
          </a:p>
          <a:p>
            <a:r>
              <a:rPr lang="en-US" sz="4800" b="1" dirty="0" smtClean="0">
                <a:solidFill>
                  <a:srgbClr val="271DF5"/>
                </a:solidFill>
              </a:rPr>
              <a:t>appreciation  </a:t>
            </a:r>
            <a:r>
              <a:rPr lang="en-US" sz="4800" b="1" dirty="0" smtClean="0">
                <a:solidFill>
                  <a:srgbClr val="271DF5"/>
                </a:solidFill>
              </a:rPr>
              <a:t>               </a:t>
            </a:r>
            <a:r>
              <a:rPr lang="en-US" sz="4800" b="1" dirty="0" smtClean="0">
                <a:solidFill>
                  <a:srgbClr val="271DF5"/>
                </a:solidFill>
              </a:rPr>
              <a:t>peak   </a:t>
            </a:r>
            <a:endParaRPr lang="en-US" sz="4800" b="1" dirty="0" smtClean="0">
              <a:solidFill>
                <a:srgbClr val="271DF5"/>
              </a:solidFill>
            </a:endParaRPr>
          </a:p>
          <a:p>
            <a:r>
              <a:rPr lang="en-US" sz="4800" b="1" smtClean="0">
                <a:solidFill>
                  <a:srgbClr val="271DF5"/>
                </a:solidFill>
              </a:rPr>
              <a:t>persuasion                </a:t>
            </a:r>
            <a:r>
              <a:rPr lang="en-US" sz="4800" b="1" dirty="0" smtClean="0">
                <a:solidFill>
                  <a:srgbClr val="271DF5"/>
                </a:solidFill>
              </a:rPr>
              <a:t>guarantee</a:t>
            </a:r>
            <a:endParaRPr lang="zh-CN" altLang="en-US" sz="4800" b="1" dirty="0" smtClean="0">
              <a:solidFill>
                <a:srgbClr val="271DF5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74</Words>
  <Application>Microsoft Office PowerPoint</Application>
  <PresentationFormat>全屏显示(4:3)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17</cp:revision>
  <dcterms:modified xsi:type="dcterms:W3CDTF">2013-01-16T02:13:52Z</dcterms:modified>
</cp:coreProperties>
</file>