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household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fiction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desire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satisfaction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bonus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alarm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apron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sympathy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overweight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elegant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favor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pile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scan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fingernail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absurd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haircut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721499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makeup                    accompany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cushion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bedding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necklace                   clerk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counter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awful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affair                          armchair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declare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cuisine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envy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digital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mailbox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grand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alphabetical            receiver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affection                  biography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holy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imagination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transfusion </a:t>
            </a:r>
            <a:r>
              <a:rPr lang="en-US" sz="4400" b="1" dirty="0" smtClean="0">
                <a:solidFill>
                  <a:srgbClr val="FF0000"/>
                </a:solidFill>
              </a:rPr>
              <a:t>            </a:t>
            </a:r>
            <a:r>
              <a:rPr lang="en-US" sz="4400" b="1" dirty="0" smtClean="0">
                <a:solidFill>
                  <a:srgbClr val="FF0000"/>
                </a:solidFill>
              </a:rPr>
              <a:t>part-time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master’s degree  </a:t>
            </a:r>
            <a:r>
              <a:rPr lang="en-US" sz="4400" b="1" dirty="0" smtClean="0">
                <a:solidFill>
                  <a:srgbClr val="FF0000"/>
                </a:solidFill>
              </a:rPr>
              <a:t>  staff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navy                        junior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biochemistry         talent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chapter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empire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theoretical  </a:t>
            </a:r>
            <a:r>
              <a:rPr lang="en-US" sz="4400" b="1" dirty="0" smtClean="0">
                <a:solidFill>
                  <a:srgbClr val="FF0000"/>
                </a:solidFill>
              </a:rPr>
              <a:t>          </a:t>
            </a:r>
            <a:r>
              <a:rPr lang="en-US" sz="4400" b="1" dirty="0" smtClean="0">
                <a:solidFill>
                  <a:srgbClr val="FF0000"/>
                </a:solidFill>
              </a:rPr>
              <a:t>framework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thinking                  divorce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obey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assessment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test </a:t>
            </a:r>
            <a:r>
              <a:rPr lang="en-US" sz="4400" b="1" dirty="0" smtClean="0">
                <a:solidFill>
                  <a:srgbClr val="FF0000"/>
                </a:solidFill>
              </a:rPr>
              <a:t>out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ring up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turn around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leave…alone           </a:t>
            </a:r>
            <a:r>
              <a:rPr lang="en-US" sz="4400" b="1" dirty="0" smtClean="0">
                <a:solidFill>
                  <a:srgbClr val="FF0000"/>
                </a:solidFill>
              </a:rPr>
              <a:t>set aside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smtClean="0">
                <a:solidFill>
                  <a:srgbClr val="FF0000"/>
                </a:solidFill>
              </a:rPr>
              <a:t> be </a:t>
            </a:r>
            <a:r>
              <a:rPr lang="en-US" sz="4400" b="1" dirty="0" smtClean="0">
                <a:solidFill>
                  <a:srgbClr val="FF0000"/>
                </a:solidFill>
              </a:rPr>
              <a:t>bound </a:t>
            </a:r>
            <a:r>
              <a:rPr lang="en-US" sz="4400" b="1" smtClean="0">
                <a:solidFill>
                  <a:srgbClr val="FF0000"/>
                </a:solidFill>
              </a:rPr>
              <a:t>to </a:t>
            </a:r>
            <a:r>
              <a:rPr lang="en-US" sz="4400" b="1" smtClean="0">
                <a:solidFill>
                  <a:srgbClr val="FF0000"/>
                </a:solidFill>
              </a:rPr>
              <a:t>         </a:t>
            </a:r>
            <a:r>
              <a:rPr lang="en-US" sz="4400" b="1" dirty="0" smtClean="0">
                <a:solidFill>
                  <a:srgbClr val="FF0000"/>
                </a:solidFill>
              </a:rPr>
              <a:t>in all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4</cp:revision>
  <dcterms:modified xsi:type="dcterms:W3CDTF">2012-05-23T08:25:39Z</dcterms:modified>
</cp:coreProperties>
</file>