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516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2012-05-30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motherland                      visa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queue                              cafeteria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lecture                         qualification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preparation                recommend 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shopkeeper                      idiom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comfort                         substitute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academic                    requirement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essay                                 tutor 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revise                               revision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draft                                numb 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acknowledge                contradict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autonomous                   seminar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occupy                           enterprise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apology                       videophone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rugby                         bachelor 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routine                       minibus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optional                     cage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bark                           battery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site                             drill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agent                           travel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oilfield                     geographical 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parallel                       abundant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govern                        destination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inn                                  hike 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tomb  </a:t>
            </a:r>
          </a:p>
          <a:p>
            <a:pPr>
              <a:buNone/>
            </a:pPr>
            <a:r>
              <a:rPr lang="en-US" sz="4400" b="1" smtClean="0">
                <a:solidFill>
                  <a:srgbClr val="FF0000"/>
                </a:solidFill>
              </a:rPr>
              <a:t>   </a:t>
            </a:r>
            <a:r>
              <a:rPr lang="en-US" sz="4400" b="1" dirty="0" smtClean="0">
                <a:solidFill>
                  <a:srgbClr val="FF0000"/>
                </a:solidFill>
              </a:rPr>
              <a:t>the Amazon Jungle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lnSpcReduction="10000"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adjust </a:t>
            </a:r>
            <a:r>
              <a:rPr lang="en-US" sz="4400" b="1" dirty="0" smtClean="0">
                <a:solidFill>
                  <a:srgbClr val="FF0000"/>
                </a:solidFill>
              </a:rPr>
              <a:t>to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keep it up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fit </a:t>
            </a:r>
            <a:r>
              <a:rPr lang="en-US" sz="4400" b="1" dirty="0" smtClean="0">
                <a:solidFill>
                  <a:srgbClr val="FF0000"/>
                </a:solidFill>
              </a:rPr>
              <a:t>in 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as </a:t>
            </a:r>
            <a:r>
              <a:rPr lang="en-US" sz="4400" b="1" dirty="0" smtClean="0">
                <a:solidFill>
                  <a:srgbClr val="FF0000"/>
                </a:solidFill>
              </a:rPr>
              <a:t>far as I’m </a:t>
            </a:r>
            <a:r>
              <a:rPr lang="en-US" sz="4400" b="1" dirty="0" smtClean="0">
                <a:solidFill>
                  <a:srgbClr val="FF0000"/>
                </a:solidFill>
              </a:rPr>
              <a:t>concerned</a:t>
            </a:r>
          </a:p>
          <a:p>
            <a:r>
              <a:rPr lang="en-US" sz="4400" b="1" smtClean="0">
                <a:solidFill>
                  <a:srgbClr val="FF0000"/>
                </a:solidFill>
              </a:rPr>
              <a:t>bachelor’s </a:t>
            </a:r>
            <a:r>
              <a:rPr lang="en-US" sz="4400" b="1" dirty="0" smtClean="0">
                <a:solidFill>
                  <a:srgbClr val="FF0000"/>
                </a:solidFill>
              </a:rPr>
              <a:t>degree  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day </a:t>
            </a:r>
            <a:r>
              <a:rPr lang="en-US" sz="4400" b="1" dirty="0" smtClean="0">
                <a:solidFill>
                  <a:srgbClr val="FF0000"/>
                </a:solidFill>
              </a:rPr>
              <a:t>in and day </a:t>
            </a:r>
            <a:r>
              <a:rPr lang="en-US" sz="4400" b="1" dirty="0" smtClean="0">
                <a:solidFill>
                  <a:srgbClr val="FF0000"/>
                </a:solidFill>
              </a:rPr>
              <a:t>out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 </a:t>
            </a:r>
            <a:r>
              <a:rPr lang="en-US" sz="4400" b="1" dirty="0" smtClean="0">
                <a:solidFill>
                  <a:srgbClr val="FF0000"/>
                </a:solidFill>
              </a:rPr>
              <a:t>out of the </a:t>
            </a:r>
            <a:r>
              <a:rPr lang="en-US" sz="4400" b="1" dirty="0" smtClean="0">
                <a:solidFill>
                  <a:srgbClr val="FF0000"/>
                </a:solidFill>
              </a:rPr>
              <a:t>question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  </a:t>
            </a:r>
            <a:r>
              <a:rPr lang="en-US" sz="4400" b="1" dirty="0" smtClean="0">
                <a:solidFill>
                  <a:srgbClr val="FF0000"/>
                </a:solidFill>
              </a:rPr>
              <a:t>settle in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96</Words>
  <Application>Microsoft Office PowerPoint</Application>
  <PresentationFormat>全屏显示(4:3)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二中人</cp:lastModifiedBy>
  <cp:revision>47</cp:revision>
  <dcterms:modified xsi:type="dcterms:W3CDTF">2012-05-30T10:03:45Z</dcterms:modified>
</cp:coreProperties>
</file>