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8686800" cy="6597352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adaptation                      classic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caption                            plot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professor                          fateful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whistle                             garment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woolen                             hesitate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uncomfortable                wallet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troublesome                   outcome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thief                              handkerchief                      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disguise                          mistaken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brilliant                            classify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remark                             betray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upper                               extraordinary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condemn                         gutter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properly                             duchess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ambassador                     handful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acquaintance                   fortune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297563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authentic                          status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superior                           disapprove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rob                                     antique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musical                              stocking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believer                             Buddhism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vowel                                 cookie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teapot                               cream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nail                                     wax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disk                                  shabby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8964488" cy="648072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Buddhist                        shilling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referee                           compromise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horrible                          laundry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bathtub                          sob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waist                               vest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disgusting                       heartily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overlook                        alphabet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fade                                effective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>
            <a:noAutofit/>
          </a:bodyPr>
          <a:lstStyle/>
          <a:p>
            <a:r>
              <a:rPr lang="en-US" altLang="zh-CN" sz="4400" b="1" smtClean="0">
                <a:solidFill>
                  <a:srgbClr val="FF0000"/>
                </a:solidFill>
              </a:rPr>
              <a:t>in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disguise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pass…off as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make one’s acquaintance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 amazement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generally speaking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 terms of                           once more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show…in                               in need of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fade out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6</cp:revision>
  <dcterms:modified xsi:type="dcterms:W3CDTF">2012-05-17T00:23:55Z</dcterms:modified>
</cp:coreProperties>
</file>